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12192000"/>
  <p:notesSz cx="6858000" cy="9144000"/>
  <p:embeddedFontLst>
    <p:embeddedFont>
      <p:font typeface="Montserrat"/>
      <p:regular r:id="rId38"/>
      <p:bold r:id="rId39"/>
      <p:italic r:id="rId40"/>
      <p:boldItalic r:id="rId41"/>
    </p:embeddedFont>
    <p:embeddedFont>
      <p:font typeface="Poppi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6.xml"/><Relationship Id="rId42" Type="http://schemas.openxmlformats.org/officeDocument/2006/relationships/font" Target="fonts/Poppins-regular.fntdata"/><Relationship Id="rId41" Type="http://schemas.openxmlformats.org/officeDocument/2006/relationships/font" Target="fonts/Montserrat-boldItalic.fntdata"/><Relationship Id="rId22" Type="http://schemas.openxmlformats.org/officeDocument/2006/relationships/slide" Target="slides/slide18.xml"/><Relationship Id="rId44" Type="http://schemas.openxmlformats.org/officeDocument/2006/relationships/font" Target="fonts/Poppins-italic.fntdata"/><Relationship Id="rId21" Type="http://schemas.openxmlformats.org/officeDocument/2006/relationships/slide" Target="slides/slide17.xml"/><Relationship Id="rId43" Type="http://schemas.openxmlformats.org/officeDocument/2006/relationships/font" Target="fonts/Poppins-bold.fntdata"/><Relationship Id="rId24" Type="http://schemas.openxmlformats.org/officeDocument/2006/relationships/slide" Target="slides/slide20.xml"/><Relationship Id="rId23" Type="http://schemas.openxmlformats.org/officeDocument/2006/relationships/slide" Target="slides/slide19.xml"/><Relationship Id="rId45"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Montserrat-bold.fntdata"/><Relationship Id="rId16" Type="http://schemas.openxmlformats.org/officeDocument/2006/relationships/slide" Target="slides/slide12.xml"/><Relationship Id="rId38" Type="http://schemas.openxmlformats.org/officeDocument/2006/relationships/font" Target="fonts/Montserra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 name="Google Shape;3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 name="Google Shape;4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 name="Google Shape;5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4.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p:nvPr>
            <p:ph idx="2" type="pic"/>
          </p:nvPr>
        </p:nvSpPr>
        <p:spPr>
          <a:xfrm>
            <a:off x="7658100" y="1565031"/>
            <a:ext cx="4070837" cy="3708841"/>
          </a:xfrm>
          <a:prstGeom prst="rect">
            <a:avLst/>
          </a:prstGeom>
          <a:solidFill>
            <a:srgbClr val="B3C6E7"/>
          </a:solidFill>
          <a:ln>
            <a:noFill/>
          </a:ln>
        </p:spPr>
      </p:sp>
      <p:sp>
        <p:nvSpPr>
          <p:cNvPr id="10" name="Google Shape;10;p2"/>
          <p:cNvSpPr txBox="1"/>
          <p:nvPr>
            <p:ph type="title"/>
          </p:nvPr>
        </p:nvSpPr>
        <p:spPr>
          <a:xfrm>
            <a:off x="831850" y="3227290"/>
            <a:ext cx="6049241" cy="73454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Trebuchet MS"/>
              <a:buNone/>
              <a:defRPr b="1" i="0" sz="40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p2"/>
          <p:cNvSpPr txBox="1"/>
          <p:nvPr>
            <p:ph idx="1" type="body"/>
          </p:nvPr>
        </p:nvSpPr>
        <p:spPr>
          <a:xfrm>
            <a:off x="831850" y="3988824"/>
            <a:ext cx="6049241" cy="6369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D8D8D8"/>
              </a:buClr>
              <a:buSzPts val="3200"/>
              <a:buNone/>
              <a:defRPr b="1" i="0" sz="3200">
                <a:solidFill>
                  <a:srgbClr val="D8D8D8"/>
                </a:solidFill>
                <a:latin typeface="Trebuchet MS"/>
                <a:ea typeface="Trebuchet MS"/>
                <a:cs typeface="Trebuchet MS"/>
                <a:sym typeface="Trebuchet MS"/>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3">
            <a:alphaModFix/>
          </a:blip>
          <a:srcRect b="0" l="0" r="0" t="0"/>
          <a:stretch/>
        </p:blipFill>
        <p:spPr>
          <a:xfrm>
            <a:off x="9513" y="0"/>
            <a:ext cx="12172976" cy="6136350"/>
          </a:xfrm>
          <a:prstGeom prst="rect">
            <a:avLst/>
          </a:prstGeom>
          <a:noFill/>
          <a:ln>
            <a:noFill/>
          </a:ln>
        </p:spPr>
      </p:pic>
      <p:sp>
        <p:nvSpPr>
          <p:cNvPr id="14" name="Google Shape;14;p3"/>
          <p:cNvSpPr txBox="1"/>
          <p:nvPr>
            <p:ph type="title"/>
          </p:nvPr>
        </p:nvSpPr>
        <p:spPr>
          <a:xfrm>
            <a:off x="527537" y="120304"/>
            <a:ext cx="632142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5000"/>
              <a:buFont typeface="Trebuchet MS"/>
              <a:buNone/>
              <a:defRPr b="1" sz="5000">
                <a:solidFill>
                  <a:srgbClr val="002060"/>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 type="body"/>
          </p:nvPr>
        </p:nvSpPr>
        <p:spPr>
          <a:xfrm>
            <a:off x="527537" y="1623600"/>
            <a:ext cx="6321425" cy="4086638"/>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rgbClr val="3A3838"/>
              </a:buClr>
              <a:buSzPts val="1700"/>
              <a:buFont typeface="Arial"/>
              <a:buNone/>
              <a:defRPr sz="1700">
                <a:solidFill>
                  <a:srgbClr val="3A3838"/>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3"/>
          <p:cNvSpPr/>
          <p:nvPr>
            <p:ph idx="2" type="pic"/>
          </p:nvPr>
        </p:nvSpPr>
        <p:spPr>
          <a:xfrm>
            <a:off x="6557400" y="1112750"/>
            <a:ext cx="4940400" cy="4491000"/>
          </a:xfrm>
          <a:prstGeom prst="rect">
            <a:avLst/>
          </a:prstGeom>
          <a:solidFill>
            <a:schemeClr val="accent1"/>
          </a:solidFill>
          <a:ln>
            <a:noFill/>
          </a:ln>
        </p:spPr>
      </p:sp>
      <p:pic>
        <p:nvPicPr>
          <p:cNvPr id="17" name="Google Shape;17;p3"/>
          <p:cNvPicPr preferRelativeResize="0"/>
          <p:nvPr/>
        </p:nvPicPr>
        <p:blipFill rotWithShape="1">
          <a:blip r:embed="rId4">
            <a:alphaModFix/>
          </a:blip>
          <a:srcRect b="0" l="0" r="0" t="0"/>
          <a:stretch/>
        </p:blipFill>
        <p:spPr>
          <a:xfrm>
            <a:off x="8398271" y="278346"/>
            <a:ext cx="3162300" cy="6223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4"/>
          <p:cNvSpPr txBox="1"/>
          <p:nvPr>
            <p:ph type="title"/>
          </p:nvPr>
        </p:nvSpPr>
        <p:spPr>
          <a:xfrm>
            <a:off x="527537" y="110679"/>
            <a:ext cx="638425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5000"/>
              <a:buFont typeface="Trebuchet MS"/>
              <a:buNone/>
              <a:defRPr b="1" sz="5000">
                <a:solidFill>
                  <a:srgbClr val="002060"/>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
          <p:cNvSpPr txBox="1"/>
          <p:nvPr>
            <p:ph idx="1" type="body"/>
          </p:nvPr>
        </p:nvSpPr>
        <p:spPr>
          <a:xfrm>
            <a:off x="527537" y="1623599"/>
            <a:ext cx="11180369" cy="1600247"/>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rgbClr val="3A3838"/>
              </a:buClr>
              <a:buSzPts val="1700"/>
              <a:buFont typeface="Arial"/>
              <a:buNone/>
              <a:defRPr sz="1700">
                <a:solidFill>
                  <a:srgbClr val="3A3838"/>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4"/>
          <p:cNvSpPr/>
          <p:nvPr>
            <p:ph idx="2" type="pic"/>
          </p:nvPr>
        </p:nvSpPr>
        <p:spPr>
          <a:xfrm>
            <a:off x="-1" y="3634153"/>
            <a:ext cx="12191999" cy="2494085"/>
          </a:xfrm>
          <a:prstGeom prst="rect">
            <a:avLst/>
          </a:prstGeom>
          <a:solidFill>
            <a:schemeClr val="accent1"/>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5"/>
          <p:cNvSpPr txBox="1"/>
          <p:nvPr>
            <p:ph type="title"/>
          </p:nvPr>
        </p:nvSpPr>
        <p:spPr>
          <a:xfrm>
            <a:off x="5210907" y="972333"/>
            <a:ext cx="638425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5000"/>
              <a:buFont typeface="Trebuchet MS"/>
              <a:buNone/>
              <a:defRPr b="1" sz="5000">
                <a:solidFill>
                  <a:srgbClr val="002060"/>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
          <p:cNvSpPr txBox="1"/>
          <p:nvPr>
            <p:ph idx="1" type="body"/>
          </p:nvPr>
        </p:nvSpPr>
        <p:spPr>
          <a:xfrm>
            <a:off x="5210907" y="2389786"/>
            <a:ext cx="6384251" cy="337452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rgbClr val="3A3838"/>
              </a:buClr>
              <a:buSzPts val="1700"/>
              <a:buFont typeface="Arial"/>
              <a:buNone/>
              <a:defRPr sz="1700">
                <a:solidFill>
                  <a:srgbClr val="3A3838"/>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5"/>
          <p:cNvSpPr/>
          <p:nvPr>
            <p:ph idx="2" type="pic"/>
          </p:nvPr>
        </p:nvSpPr>
        <p:spPr>
          <a:xfrm>
            <a:off x="0" y="0"/>
            <a:ext cx="4935415" cy="6113585"/>
          </a:xfrm>
          <a:prstGeom prst="rect">
            <a:avLst/>
          </a:prstGeom>
          <a:solidFill>
            <a:schemeClr val="accen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6"/>
          <p:cNvSpPr txBox="1"/>
          <p:nvPr>
            <p:ph idx="1" type="subTitle"/>
          </p:nvPr>
        </p:nvSpPr>
        <p:spPr>
          <a:xfrm>
            <a:off x="527537" y="1627165"/>
            <a:ext cx="9144000" cy="1801836"/>
          </a:xfrm>
          <a:prstGeom prst="rect">
            <a:avLst/>
          </a:prstGeom>
          <a:noFill/>
          <a:ln>
            <a:noFill/>
          </a:ln>
        </p:spPr>
        <p:txBody>
          <a:bodyPr anchorCtr="0" anchor="t" bIns="45700" lIns="91425" spcFirstLastPara="1" rIns="91425" wrap="square" tIns="45700">
            <a:normAutofit/>
          </a:bodyPr>
          <a:lstStyle>
            <a:lvl1pPr lvl="0" marR="0" algn="l">
              <a:lnSpc>
                <a:spcPct val="90000"/>
              </a:lnSpc>
              <a:spcBef>
                <a:spcPts val="1000"/>
              </a:spcBef>
              <a:spcAft>
                <a:spcPts val="0"/>
              </a:spcAft>
              <a:buClr>
                <a:srgbClr val="3A3838"/>
              </a:buClr>
              <a:buSzPts val="1700"/>
              <a:buFont typeface="Arial"/>
              <a:buNone/>
              <a:defRPr sz="1700">
                <a:solidFill>
                  <a:srgbClr val="3A3838"/>
                </a:solidFill>
                <a:latin typeface="Montserrat"/>
                <a:ea typeface="Montserrat"/>
                <a:cs typeface="Montserrat"/>
                <a:sym typeface="Montserra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6"/>
          <p:cNvSpPr txBox="1"/>
          <p:nvPr>
            <p:ph type="title"/>
          </p:nvPr>
        </p:nvSpPr>
        <p:spPr>
          <a:xfrm>
            <a:off x="527537" y="110679"/>
            <a:ext cx="6384251"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2060"/>
              </a:buClr>
              <a:buSzPts val="5000"/>
              <a:buFont typeface="Trebuchet MS"/>
              <a:buNone/>
              <a:defRPr b="1" sz="5000">
                <a:solidFill>
                  <a:srgbClr val="002060"/>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
          <p:cNvSpPr/>
          <p:nvPr>
            <p:ph idx="2" type="pic"/>
          </p:nvPr>
        </p:nvSpPr>
        <p:spPr>
          <a:xfrm>
            <a:off x="0" y="3634153"/>
            <a:ext cx="3363913" cy="2470812"/>
          </a:xfrm>
          <a:prstGeom prst="rect">
            <a:avLst/>
          </a:prstGeom>
          <a:solidFill>
            <a:schemeClr val="accent1"/>
          </a:solidFill>
          <a:ln>
            <a:noFill/>
          </a:ln>
        </p:spPr>
      </p:sp>
      <p:sp>
        <p:nvSpPr>
          <p:cNvPr id="30" name="Google Shape;30;p6"/>
          <p:cNvSpPr/>
          <p:nvPr>
            <p:ph idx="3" type="pic"/>
          </p:nvPr>
        </p:nvSpPr>
        <p:spPr>
          <a:xfrm>
            <a:off x="3379696" y="3634153"/>
            <a:ext cx="3348740" cy="2470812"/>
          </a:xfrm>
          <a:prstGeom prst="rect">
            <a:avLst/>
          </a:prstGeom>
          <a:solidFill>
            <a:schemeClr val="accent1"/>
          </a:solidFill>
          <a:ln>
            <a:noFill/>
          </a:ln>
        </p:spPr>
      </p:sp>
      <p:sp>
        <p:nvSpPr>
          <p:cNvPr id="31" name="Google Shape;31;p6"/>
          <p:cNvSpPr/>
          <p:nvPr>
            <p:ph idx="4" type="pic"/>
          </p:nvPr>
        </p:nvSpPr>
        <p:spPr>
          <a:xfrm>
            <a:off x="6741459" y="3634153"/>
            <a:ext cx="3348741" cy="2470812"/>
          </a:xfrm>
          <a:prstGeom prst="rect">
            <a:avLst/>
          </a:prstGeom>
          <a:solidFill>
            <a:schemeClr val="accent1"/>
          </a:solidFill>
          <a:ln>
            <a:noFill/>
          </a:ln>
        </p:spPr>
      </p:sp>
      <p:sp>
        <p:nvSpPr>
          <p:cNvPr id="32" name="Google Shape;32;p6"/>
          <p:cNvSpPr/>
          <p:nvPr>
            <p:ph idx="5" type="pic"/>
          </p:nvPr>
        </p:nvSpPr>
        <p:spPr>
          <a:xfrm>
            <a:off x="10105980" y="1160585"/>
            <a:ext cx="2086019" cy="4944380"/>
          </a:xfrm>
          <a:prstGeom prst="rect">
            <a:avLst/>
          </a:prstGeom>
          <a:solidFill>
            <a:schemeClr val="accent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33" name="Shape 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33.png"/><Relationship Id="rId11" Type="http://schemas.openxmlformats.org/officeDocument/2006/relationships/image" Target="../media/image38.png"/><Relationship Id="rId10" Type="http://schemas.openxmlformats.org/officeDocument/2006/relationships/image" Target="../media/image39.png"/><Relationship Id="rId12" Type="http://schemas.openxmlformats.org/officeDocument/2006/relationships/image" Target="../media/image34.png"/><Relationship Id="rId9"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35.png"/><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7.png"/><Relationship Id="rId11" Type="http://schemas.openxmlformats.org/officeDocument/2006/relationships/image" Target="../media/image44.png"/><Relationship Id="rId10" Type="http://schemas.openxmlformats.org/officeDocument/2006/relationships/image" Target="../media/image50.png"/><Relationship Id="rId9" Type="http://schemas.openxmlformats.org/officeDocument/2006/relationships/image" Target="../media/image42.png"/><Relationship Id="rId5" Type="http://schemas.openxmlformats.org/officeDocument/2006/relationships/image" Target="../media/image58.png"/><Relationship Id="rId6" Type="http://schemas.openxmlformats.org/officeDocument/2006/relationships/image" Target="../media/image43.png"/><Relationship Id="rId7" Type="http://schemas.openxmlformats.org/officeDocument/2006/relationships/image" Target="../media/image41.png"/><Relationship Id="rId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1.gif"/><Relationship Id="rId4" Type="http://schemas.openxmlformats.org/officeDocument/2006/relationships/image" Target="../media/image4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7.jpg"/><Relationship Id="rId4" Type="http://schemas.openxmlformats.org/officeDocument/2006/relationships/image" Target="../media/image52.jpg"/><Relationship Id="rId10" Type="http://schemas.openxmlformats.org/officeDocument/2006/relationships/image" Target="../media/image56.png"/><Relationship Id="rId9" Type="http://schemas.openxmlformats.org/officeDocument/2006/relationships/image" Target="../media/image55.jpg"/><Relationship Id="rId5" Type="http://schemas.openxmlformats.org/officeDocument/2006/relationships/image" Target="../media/image49.jpg"/><Relationship Id="rId6" Type="http://schemas.openxmlformats.org/officeDocument/2006/relationships/image" Target="../media/image46.jpg"/><Relationship Id="rId7" Type="http://schemas.openxmlformats.org/officeDocument/2006/relationships/image" Target="../media/image45.jpg"/><Relationship Id="rId8" Type="http://schemas.openxmlformats.org/officeDocument/2006/relationships/image" Target="../media/image5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64.png"/><Relationship Id="rId5" Type="http://schemas.openxmlformats.org/officeDocument/2006/relationships/image" Target="../media/image60.png"/><Relationship Id="rId6" Type="http://schemas.openxmlformats.org/officeDocument/2006/relationships/image" Target="../media/image63.png"/><Relationship Id="rId7" Type="http://schemas.openxmlformats.org/officeDocument/2006/relationships/image" Target="../media/image57.png"/><Relationship Id="rId8"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6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76.gif"/><Relationship Id="rId5" Type="http://schemas.openxmlformats.org/officeDocument/2006/relationships/image" Target="../media/image72.gif"/><Relationship Id="rId6" Type="http://schemas.openxmlformats.org/officeDocument/2006/relationships/image" Target="../media/image66.png"/><Relationship Id="rId7"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0.jpg"/><Relationship Id="rId4" Type="http://schemas.openxmlformats.org/officeDocument/2006/relationships/image" Target="../media/image73.png"/><Relationship Id="rId5" Type="http://schemas.openxmlformats.org/officeDocument/2006/relationships/image" Target="../media/image77.jpg"/><Relationship Id="rId6" Type="http://schemas.openxmlformats.org/officeDocument/2006/relationships/image" Target="../media/image67.png"/><Relationship Id="rId7"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youtube.com/watch?v=WhWc3b3KhnY" TargetMode="External"/><Relationship Id="rId4" Type="http://schemas.openxmlformats.org/officeDocument/2006/relationships/image" Target="../media/image71.jpg"/><Relationship Id="rId5"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8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4.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3.png"/><Relationship Id="rId4" Type="http://schemas.openxmlformats.org/officeDocument/2006/relationships/image" Target="../media/image82.png"/><Relationship Id="rId5" Type="http://schemas.openxmlformats.org/officeDocument/2006/relationships/image" Target="../media/image81.png"/><Relationship Id="rId6"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1.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7.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5.png"/><Relationship Id="rId7" Type="http://schemas.openxmlformats.org/officeDocument/2006/relationships/image" Target="../media/image102.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2.jpg"/><Relationship Id="rId4" Type="http://schemas.openxmlformats.org/officeDocument/2006/relationships/image" Target="../media/image94.jpg"/><Relationship Id="rId5" Type="http://schemas.openxmlformats.org/officeDocument/2006/relationships/image" Target="../media/image93.jpg"/><Relationship Id="rId6" Type="http://schemas.openxmlformats.org/officeDocument/2006/relationships/image" Target="../media/image89.jpg"/><Relationship Id="rId7" Type="http://schemas.openxmlformats.org/officeDocument/2006/relationships/image" Target="../media/image9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0.jpg"/><Relationship Id="rId4" Type="http://schemas.openxmlformats.org/officeDocument/2006/relationships/image" Target="../media/image98.jpg"/><Relationship Id="rId5" Type="http://schemas.openxmlformats.org/officeDocument/2006/relationships/image" Target="../media/image99.jpg"/><Relationship Id="rId6" Type="http://schemas.openxmlformats.org/officeDocument/2006/relationships/image" Target="../media/image103.jpg"/><Relationship Id="rId7" Type="http://schemas.openxmlformats.org/officeDocument/2006/relationships/image" Target="../media/image9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6.png"/><Relationship Id="rId4" Type="http://schemas.openxmlformats.org/officeDocument/2006/relationships/image" Target="../media/image105.png"/><Relationship Id="rId10" Type="http://schemas.openxmlformats.org/officeDocument/2006/relationships/image" Target="../media/image27.png"/><Relationship Id="rId9" Type="http://schemas.openxmlformats.org/officeDocument/2006/relationships/image" Target="../media/image109.png"/><Relationship Id="rId5" Type="http://schemas.openxmlformats.org/officeDocument/2006/relationships/image" Target="../media/image104.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3.jpg"/><Relationship Id="rId4" Type="http://schemas.openxmlformats.org/officeDocument/2006/relationships/image" Target="../media/image110.jpg"/><Relationship Id="rId10" Type="http://schemas.openxmlformats.org/officeDocument/2006/relationships/image" Target="../media/image21.png"/><Relationship Id="rId9" Type="http://schemas.openxmlformats.org/officeDocument/2006/relationships/image" Target="../media/image115.jpg"/><Relationship Id="rId5" Type="http://schemas.openxmlformats.org/officeDocument/2006/relationships/image" Target="../media/image113.jpg"/><Relationship Id="rId6" Type="http://schemas.openxmlformats.org/officeDocument/2006/relationships/image" Target="../media/image112.jpg"/><Relationship Id="rId7" Type="http://schemas.openxmlformats.org/officeDocument/2006/relationships/image" Target="../media/image125.jpg"/><Relationship Id="rId8" Type="http://schemas.openxmlformats.org/officeDocument/2006/relationships/image" Target="../media/image1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6.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7.png"/><Relationship Id="rId4" Type="http://schemas.openxmlformats.org/officeDocument/2006/relationships/image" Target="../media/image119.png"/><Relationship Id="rId5" Type="http://schemas.openxmlformats.org/officeDocument/2006/relationships/image" Target="../media/image118.png"/><Relationship Id="rId6" Type="http://schemas.openxmlformats.org/officeDocument/2006/relationships/image" Target="../media/image124.png"/><Relationship Id="rId7" Type="http://schemas.openxmlformats.org/officeDocument/2006/relationships/image" Target="../media/image1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4.png"/><Relationship Id="rId4" Type="http://schemas.openxmlformats.org/officeDocument/2006/relationships/image" Target="../media/image4.png"/><Relationship Id="rId5"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21.png"/><Relationship Id="rId4" Type="http://schemas.openxmlformats.org/officeDocument/2006/relationships/image" Target="../media/image4.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Nx8gq8-Axcw" TargetMode="Externa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drive.google.com/file/d/1YrJbREpfopQd9H3zQOIBX02KC74O1Coe/view" TargetMode="Externa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 name="Shape 37"/>
        <p:cNvGrpSpPr/>
        <p:nvPr/>
      </p:nvGrpSpPr>
      <p:grpSpPr>
        <a:xfrm>
          <a:off x="0" y="0"/>
          <a:ext cx="0" cy="0"/>
          <a:chOff x="0" y="0"/>
          <a:chExt cx="0" cy="0"/>
        </a:xfrm>
      </p:grpSpPr>
      <p:sp>
        <p:nvSpPr>
          <p:cNvPr id="38" name="Google Shape;38;p8"/>
          <p:cNvSpPr txBox="1"/>
          <p:nvPr>
            <p:ph type="title"/>
          </p:nvPr>
        </p:nvSpPr>
        <p:spPr>
          <a:xfrm>
            <a:off x="814550" y="2539360"/>
            <a:ext cx="6049200" cy="3042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Trebuchet MS"/>
              <a:buNone/>
            </a:pPr>
            <a:r>
              <a:rPr i="1" lang="en-US" sz="2700"/>
              <a:t>Mecatrónica Craneofacial </a:t>
            </a:r>
            <a:endParaRPr i="1" sz="2700"/>
          </a:p>
          <a:p>
            <a:pPr indent="0" lvl="0" marL="0" rtl="0" algn="ctr">
              <a:lnSpc>
                <a:spcPct val="90000"/>
              </a:lnSpc>
              <a:spcBef>
                <a:spcPts val="0"/>
              </a:spcBef>
              <a:spcAft>
                <a:spcPts val="0"/>
              </a:spcAft>
              <a:buClr>
                <a:schemeClr val="lt1"/>
              </a:buClr>
              <a:buSzPts val="3600"/>
              <a:buFont typeface="Trebuchet MS"/>
              <a:buNone/>
            </a:pPr>
            <a:r>
              <a:rPr i="1" lang="en-US" sz="2700"/>
              <a:t> y </a:t>
            </a:r>
            <a:endParaRPr i="1" sz="2700"/>
          </a:p>
          <a:p>
            <a:pPr indent="0" lvl="0" marL="0" rtl="0" algn="ctr">
              <a:lnSpc>
                <a:spcPct val="90000"/>
              </a:lnSpc>
              <a:spcBef>
                <a:spcPts val="0"/>
              </a:spcBef>
              <a:spcAft>
                <a:spcPts val="0"/>
              </a:spcAft>
              <a:buClr>
                <a:schemeClr val="lt1"/>
              </a:buClr>
              <a:buSzPts val="3600"/>
              <a:buFont typeface="Trebuchet MS"/>
              <a:buNone/>
            </a:pPr>
            <a:r>
              <a:rPr i="1" lang="en-US" sz="2700"/>
              <a:t>Ortopedia digital </a:t>
            </a:r>
            <a:endParaRPr i="1" sz="2700"/>
          </a:p>
          <a:p>
            <a:pPr indent="0" lvl="0" marL="0" rtl="0" algn="ctr">
              <a:lnSpc>
                <a:spcPct val="90000"/>
              </a:lnSpc>
              <a:spcBef>
                <a:spcPts val="0"/>
              </a:spcBef>
              <a:spcAft>
                <a:spcPts val="0"/>
              </a:spcAft>
              <a:buClr>
                <a:schemeClr val="lt1"/>
              </a:buClr>
              <a:buSzPts val="3600"/>
              <a:buFont typeface="Trebuchet MS"/>
              <a:buNone/>
            </a:pPr>
            <a:r>
              <a:t/>
            </a:r>
            <a:endParaRPr i="1" sz="2700"/>
          </a:p>
          <a:p>
            <a:pPr indent="0" lvl="0" marL="0" rtl="0" algn="ctr">
              <a:lnSpc>
                <a:spcPct val="90000"/>
              </a:lnSpc>
              <a:spcBef>
                <a:spcPts val="0"/>
              </a:spcBef>
              <a:spcAft>
                <a:spcPts val="0"/>
              </a:spcAft>
              <a:buClr>
                <a:schemeClr val="lt1"/>
              </a:buClr>
              <a:buSzPts val="3600"/>
              <a:buFont typeface="Trebuchet MS"/>
              <a:buNone/>
            </a:pPr>
            <a:r>
              <a:rPr i="1" lang="en-US" sz="2700"/>
              <a:t>Las nuevas disciplinas de la nueva industria MedTech</a:t>
            </a:r>
            <a:endParaRPr i="1" sz="2700"/>
          </a:p>
        </p:txBody>
      </p:sp>
      <p:pic>
        <p:nvPicPr>
          <p:cNvPr id="39" name="Google Shape;39;p8"/>
          <p:cNvPicPr preferRelativeResize="0"/>
          <p:nvPr>
            <p:ph idx="2" type="pic"/>
          </p:nvPr>
        </p:nvPicPr>
        <p:blipFill rotWithShape="1">
          <a:blip r:embed="rId3">
            <a:alphaModFix/>
          </a:blip>
          <a:srcRect b="26749" l="316" r="-316" t="4921"/>
          <a:stretch/>
        </p:blipFill>
        <p:spPr>
          <a:xfrm>
            <a:off x="7658100" y="1565031"/>
            <a:ext cx="4070837" cy="37088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7"/>
          <p:cNvPicPr preferRelativeResize="0"/>
          <p:nvPr/>
        </p:nvPicPr>
        <p:blipFill rotWithShape="1">
          <a:blip r:embed="rId3">
            <a:alphaModFix/>
          </a:blip>
          <a:srcRect b="0" l="0" r="0" t="0"/>
          <a:stretch/>
        </p:blipFill>
        <p:spPr>
          <a:xfrm>
            <a:off x="671800" y="1469909"/>
            <a:ext cx="4138968" cy="4068417"/>
          </a:xfrm>
          <a:prstGeom prst="rect">
            <a:avLst/>
          </a:prstGeom>
          <a:noFill/>
          <a:ln>
            <a:noFill/>
          </a:ln>
        </p:spPr>
      </p:pic>
      <p:pic>
        <p:nvPicPr>
          <p:cNvPr id="108" name="Google Shape;108;p17"/>
          <p:cNvPicPr preferRelativeResize="0"/>
          <p:nvPr/>
        </p:nvPicPr>
        <p:blipFill rotWithShape="1">
          <a:blip r:embed="rId4">
            <a:alphaModFix/>
          </a:blip>
          <a:srcRect b="0" l="0" r="0" t="0"/>
          <a:stretch/>
        </p:blipFill>
        <p:spPr>
          <a:xfrm>
            <a:off x="7069329" y="2643410"/>
            <a:ext cx="3176523" cy="1912206"/>
          </a:xfrm>
          <a:prstGeom prst="rect">
            <a:avLst/>
          </a:prstGeom>
          <a:noFill/>
          <a:ln>
            <a:noFill/>
          </a:ln>
        </p:spPr>
      </p:pic>
      <p:pic>
        <p:nvPicPr>
          <p:cNvPr id="109" name="Google Shape;109;p17"/>
          <p:cNvPicPr preferRelativeResize="0"/>
          <p:nvPr/>
        </p:nvPicPr>
        <p:blipFill rotWithShape="1">
          <a:blip r:embed="rId5">
            <a:alphaModFix/>
          </a:blip>
          <a:srcRect b="0" l="0" r="0" t="0"/>
          <a:stretch/>
        </p:blipFill>
        <p:spPr>
          <a:xfrm>
            <a:off x="10559492" y="3014888"/>
            <a:ext cx="960708" cy="978473"/>
          </a:xfrm>
          <a:prstGeom prst="rect">
            <a:avLst/>
          </a:prstGeom>
          <a:noFill/>
          <a:ln>
            <a:noFill/>
          </a:ln>
        </p:spPr>
      </p:pic>
      <p:pic>
        <p:nvPicPr>
          <p:cNvPr id="110" name="Google Shape;110;p17"/>
          <p:cNvPicPr preferRelativeResize="0"/>
          <p:nvPr/>
        </p:nvPicPr>
        <p:blipFill rotWithShape="1">
          <a:blip r:embed="rId6">
            <a:alphaModFix/>
          </a:blip>
          <a:srcRect b="1822" l="10139" r="828" t="19294"/>
          <a:stretch/>
        </p:blipFill>
        <p:spPr>
          <a:xfrm>
            <a:off x="9980349" y="1612526"/>
            <a:ext cx="1015800" cy="946200"/>
          </a:xfrm>
          <a:prstGeom prst="ellipse">
            <a:avLst/>
          </a:prstGeom>
          <a:noFill/>
          <a:ln>
            <a:noFill/>
          </a:ln>
        </p:spPr>
      </p:pic>
      <p:pic>
        <p:nvPicPr>
          <p:cNvPr id="111" name="Google Shape;111;p17"/>
          <p:cNvPicPr preferRelativeResize="0"/>
          <p:nvPr/>
        </p:nvPicPr>
        <p:blipFill rotWithShape="1">
          <a:blip r:embed="rId7">
            <a:alphaModFix/>
          </a:blip>
          <a:srcRect b="0" l="0" r="0" t="0"/>
          <a:stretch/>
        </p:blipFill>
        <p:spPr>
          <a:xfrm>
            <a:off x="8273753" y="1236209"/>
            <a:ext cx="960600" cy="946200"/>
          </a:xfrm>
          <a:prstGeom prst="ellipse">
            <a:avLst/>
          </a:prstGeom>
          <a:noFill/>
          <a:ln>
            <a:noFill/>
          </a:ln>
        </p:spPr>
      </p:pic>
      <p:pic>
        <p:nvPicPr>
          <p:cNvPr id="112" name="Google Shape;112;p17"/>
          <p:cNvPicPr preferRelativeResize="0"/>
          <p:nvPr/>
        </p:nvPicPr>
        <p:blipFill rotWithShape="1">
          <a:blip r:embed="rId8">
            <a:alphaModFix/>
          </a:blip>
          <a:srcRect b="0" l="13728" r="23583" t="0"/>
          <a:stretch/>
        </p:blipFill>
        <p:spPr>
          <a:xfrm>
            <a:off x="6473843" y="1548292"/>
            <a:ext cx="1054200" cy="978600"/>
          </a:xfrm>
          <a:prstGeom prst="ellipse">
            <a:avLst/>
          </a:prstGeom>
          <a:noFill/>
          <a:ln>
            <a:noFill/>
          </a:ln>
        </p:spPr>
      </p:pic>
      <p:pic>
        <p:nvPicPr>
          <p:cNvPr id="113" name="Google Shape;113;p17"/>
          <p:cNvPicPr preferRelativeResize="0"/>
          <p:nvPr/>
        </p:nvPicPr>
        <p:blipFill rotWithShape="1">
          <a:blip r:embed="rId9">
            <a:alphaModFix/>
          </a:blip>
          <a:srcRect b="0" l="12788" r="10675" t="0"/>
          <a:stretch/>
        </p:blipFill>
        <p:spPr>
          <a:xfrm>
            <a:off x="6473843" y="4521952"/>
            <a:ext cx="1054200" cy="966000"/>
          </a:xfrm>
          <a:prstGeom prst="ellipse">
            <a:avLst/>
          </a:prstGeom>
          <a:noFill/>
          <a:ln>
            <a:noFill/>
          </a:ln>
        </p:spPr>
      </p:pic>
      <p:pic>
        <p:nvPicPr>
          <p:cNvPr id="114" name="Google Shape;114;p17"/>
          <p:cNvPicPr preferRelativeResize="0"/>
          <p:nvPr/>
        </p:nvPicPr>
        <p:blipFill rotWithShape="1">
          <a:blip r:embed="rId10">
            <a:alphaModFix/>
          </a:blip>
          <a:srcRect b="11283" l="17877" r="24358" t="9688"/>
          <a:stretch/>
        </p:blipFill>
        <p:spPr>
          <a:xfrm>
            <a:off x="5618300" y="3001199"/>
            <a:ext cx="1137300" cy="1046700"/>
          </a:xfrm>
          <a:prstGeom prst="ellipse">
            <a:avLst/>
          </a:prstGeom>
          <a:noFill/>
          <a:ln>
            <a:noFill/>
          </a:ln>
        </p:spPr>
      </p:pic>
      <p:pic>
        <p:nvPicPr>
          <p:cNvPr id="115" name="Google Shape;115;p17"/>
          <p:cNvPicPr preferRelativeResize="0"/>
          <p:nvPr/>
        </p:nvPicPr>
        <p:blipFill rotWithShape="1">
          <a:blip r:embed="rId11">
            <a:alphaModFix/>
          </a:blip>
          <a:srcRect b="18410" l="0" r="43616" t="3145"/>
          <a:stretch/>
        </p:blipFill>
        <p:spPr>
          <a:xfrm>
            <a:off x="8218883" y="5016900"/>
            <a:ext cx="1015800" cy="960000"/>
          </a:xfrm>
          <a:prstGeom prst="ellipse">
            <a:avLst/>
          </a:prstGeom>
          <a:noFill/>
          <a:ln>
            <a:noFill/>
          </a:ln>
        </p:spPr>
      </p:pic>
      <p:pic>
        <p:nvPicPr>
          <p:cNvPr id="116" name="Google Shape;116;p17"/>
          <p:cNvPicPr preferRelativeResize="0"/>
          <p:nvPr/>
        </p:nvPicPr>
        <p:blipFill rotWithShape="1">
          <a:blip r:embed="rId12">
            <a:alphaModFix/>
          </a:blip>
          <a:srcRect b="8011" l="9883" r="43996" t="0"/>
          <a:stretch/>
        </p:blipFill>
        <p:spPr>
          <a:xfrm>
            <a:off x="10111522" y="4573265"/>
            <a:ext cx="960600" cy="911100"/>
          </a:xfrm>
          <a:prstGeom prst="ellipse">
            <a:avLst/>
          </a:prstGeom>
          <a:noFill/>
          <a:ln>
            <a:noFill/>
          </a:ln>
        </p:spPr>
      </p:pic>
      <p:sp>
        <p:nvSpPr>
          <p:cNvPr id="117" name="Google Shape;117;p17"/>
          <p:cNvSpPr txBox="1"/>
          <p:nvPr/>
        </p:nvSpPr>
        <p:spPr>
          <a:xfrm>
            <a:off x="652263" y="210222"/>
            <a:ext cx="7255519"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4800" u="none" cap="none" strike="noStrike">
                <a:solidFill>
                  <a:srgbClr val="FFFFFF"/>
                </a:solidFill>
                <a:latin typeface="Trebuchet MS"/>
                <a:ea typeface="Trebuchet MS"/>
                <a:cs typeface="Trebuchet MS"/>
                <a:sym typeface="Trebuchet MS"/>
              </a:rPr>
              <a:t>Que es la Mecatrónica</a:t>
            </a:r>
            <a:endParaRPr b="1" i="0" sz="4800" u="none" cap="none" strike="noStrike">
              <a:solidFill>
                <a:srgbClr val="FFFFFF"/>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8"/>
          <p:cNvSpPr/>
          <p:nvPr/>
        </p:nvSpPr>
        <p:spPr>
          <a:xfrm>
            <a:off x="1280805" y="3635025"/>
            <a:ext cx="9789300" cy="2169300"/>
          </a:xfrm>
          <a:prstGeom prst="rect">
            <a:avLst/>
          </a:prstGeom>
          <a:solidFill>
            <a:srgbClr val="000000">
              <a:alpha val="6274"/>
            </a:srgbClr>
          </a:solidFill>
          <a:ln cap="flat" cmpd="sng" w="7620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 name="Google Shape;123;p18"/>
          <p:cNvPicPr preferRelativeResize="0"/>
          <p:nvPr/>
        </p:nvPicPr>
        <p:blipFill rotWithShape="1">
          <a:blip r:embed="rId3">
            <a:alphaModFix/>
          </a:blip>
          <a:srcRect b="0" l="0" r="0" t="0"/>
          <a:stretch/>
        </p:blipFill>
        <p:spPr>
          <a:xfrm>
            <a:off x="7579814" y="3914600"/>
            <a:ext cx="1605798" cy="1464366"/>
          </a:xfrm>
          <a:prstGeom prst="rect">
            <a:avLst/>
          </a:prstGeom>
          <a:noFill/>
          <a:ln>
            <a:noFill/>
          </a:ln>
        </p:spPr>
      </p:pic>
      <p:pic>
        <p:nvPicPr>
          <p:cNvPr id="124" name="Google Shape;124;p18"/>
          <p:cNvPicPr preferRelativeResize="0"/>
          <p:nvPr/>
        </p:nvPicPr>
        <p:blipFill rotWithShape="1">
          <a:blip r:embed="rId4">
            <a:alphaModFix/>
          </a:blip>
          <a:srcRect b="0" l="0" r="0" t="0"/>
          <a:stretch/>
        </p:blipFill>
        <p:spPr>
          <a:xfrm>
            <a:off x="1427602" y="4118096"/>
            <a:ext cx="1605791" cy="1150007"/>
          </a:xfrm>
          <a:prstGeom prst="rect">
            <a:avLst/>
          </a:prstGeom>
          <a:noFill/>
          <a:ln>
            <a:noFill/>
          </a:ln>
        </p:spPr>
      </p:pic>
      <p:pic>
        <p:nvPicPr>
          <p:cNvPr id="125" name="Google Shape;125;p18"/>
          <p:cNvPicPr preferRelativeResize="0"/>
          <p:nvPr/>
        </p:nvPicPr>
        <p:blipFill rotWithShape="1">
          <a:blip r:embed="rId5">
            <a:alphaModFix/>
          </a:blip>
          <a:srcRect b="0" l="0" r="0" t="0"/>
          <a:stretch/>
        </p:blipFill>
        <p:spPr>
          <a:xfrm>
            <a:off x="6078634" y="3868331"/>
            <a:ext cx="1403259" cy="1556927"/>
          </a:xfrm>
          <a:prstGeom prst="rect">
            <a:avLst/>
          </a:prstGeom>
          <a:noFill/>
          <a:ln>
            <a:noFill/>
          </a:ln>
        </p:spPr>
      </p:pic>
      <p:pic>
        <p:nvPicPr>
          <p:cNvPr id="126" name="Google Shape;126;p18"/>
          <p:cNvPicPr preferRelativeResize="0"/>
          <p:nvPr/>
        </p:nvPicPr>
        <p:blipFill rotWithShape="1">
          <a:blip r:embed="rId6">
            <a:alphaModFix/>
          </a:blip>
          <a:srcRect b="0" l="0" r="0" t="0"/>
          <a:stretch/>
        </p:blipFill>
        <p:spPr>
          <a:xfrm>
            <a:off x="1121900" y="1334243"/>
            <a:ext cx="3670799" cy="2169188"/>
          </a:xfrm>
          <a:prstGeom prst="rect">
            <a:avLst/>
          </a:prstGeom>
          <a:noFill/>
          <a:ln>
            <a:noFill/>
          </a:ln>
        </p:spPr>
      </p:pic>
      <p:pic>
        <p:nvPicPr>
          <p:cNvPr id="127" name="Google Shape;127;p18"/>
          <p:cNvPicPr preferRelativeResize="0"/>
          <p:nvPr/>
        </p:nvPicPr>
        <p:blipFill rotWithShape="1">
          <a:blip r:embed="rId7">
            <a:alphaModFix/>
          </a:blip>
          <a:srcRect b="0" l="0" r="0" t="0"/>
          <a:stretch/>
        </p:blipFill>
        <p:spPr>
          <a:xfrm>
            <a:off x="5185671" y="1334250"/>
            <a:ext cx="2296225" cy="1565200"/>
          </a:xfrm>
          <a:prstGeom prst="rect">
            <a:avLst/>
          </a:prstGeom>
          <a:noFill/>
          <a:ln>
            <a:noFill/>
          </a:ln>
        </p:spPr>
      </p:pic>
      <p:pic>
        <p:nvPicPr>
          <p:cNvPr id="128" name="Google Shape;128;p18"/>
          <p:cNvPicPr preferRelativeResize="0"/>
          <p:nvPr/>
        </p:nvPicPr>
        <p:blipFill rotWithShape="1">
          <a:blip r:embed="rId8">
            <a:alphaModFix/>
          </a:blip>
          <a:srcRect b="0" l="0" r="0" t="0"/>
          <a:stretch/>
        </p:blipFill>
        <p:spPr>
          <a:xfrm>
            <a:off x="9354447" y="3757345"/>
            <a:ext cx="1516896" cy="1871498"/>
          </a:xfrm>
          <a:prstGeom prst="rect">
            <a:avLst/>
          </a:prstGeom>
          <a:noFill/>
          <a:ln>
            <a:noFill/>
          </a:ln>
        </p:spPr>
      </p:pic>
      <p:pic>
        <p:nvPicPr>
          <p:cNvPr id="129" name="Google Shape;129;p18"/>
          <p:cNvPicPr preferRelativeResize="0"/>
          <p:nvPr/>
        </p:nvPicPr>
        <p:blipFill rotWithShape="1">
          <a:blip r:embed="rId9">
            <a:alphaModFix/>
          </a:blip>
          <a:srcRect b="0" l="0" r="0" t="0"/>
          <a:stretch/>
        </p:blipFill>
        <p:spPr>
          <a:xfrm>
            <a:off x="7644219" y="1305467"/>
            <a:ext cx="3131847" cy="2169187"/>
          </a:xfrm>
          <a:prstGeom prst="rect">
            <a:avLst/>
          </a:prstGeom>
          <a:noFill/>
          <a:ln>
            <a:noFill/>
          </a:ln>
        </p:spPr>
      </p:pic>
      <p:pic>
        <p:nvPicPr>
          <p:cNvPr id="130" name="Google Shape;130;p18"/>
          <p:cNvPicPr preferRelativeResize="0"/>
          <p:nvPr/>
        </p:nvPicPr>
        <p:blipFill rotWithShape="1">
          <a:blip r:embed="rId10">
            <a:alphaModFix/>
          </a:blip>
          <a:srcRect b="0" l="0" r="0" t="0"/>
          <a:stretch/>
        </p:blipFill>
        <p:spPr>
          <a:xfrm>
            <a:off x="3185888" y="3960910"/>
            <a:ext cx="1239045" cy="1464365"/>
          </a:xfrm>
          <a:prstGeom prst="rect">
            <a:avLst/>
          </a:prstGeom>
          <a:noFill/>
          <a:ln>
            <a:noFill/>
          </a:ln>
        </p:spPr>
      </p:pic>
      <p:pic>
        <p:nvPicPr>
          <p:cNvPr id="131" name="Google Shape;131;p18"/>
          <p:cNvPicPr preferRelativeResize="0"/>
          <p:nvPr/>
        </p:nvPicPr>
        <p:blipFill rotWithShape="1">
          <a:blip r:embed="rId11">
            <a:alphaModFix/>
          </a:blip>
          <a:srcRect b="0" l="0" r="0" t="0"/>
          <a:stretch/>
        </p:blipFill>
        <p:spPr>
          <a:xfrm>
            <a:off x="4577444" y="3914614"/>
            <a:ext cx="1403278" cy="1464365"/>
          </a:xfrm>
          <a:prstGeom prst="rect">
            <a:avLst/>
          </a:prstGeom>
          <a:noFill/>
          <a:ln>
            <a:noFill/>
          </a:ln>
        </p:spPr>
      </p:pic>
      <p:sp>
        <p:nvSpPr>
          <p:cNvPr id="132" name="Google Shape;132;p18"/>
          <p:cNvSpPr txBox="1"/>
          <p:nvPr/>
        </p:nvSpPr>
        <p:spPr>
          <a:xfrm>
            <a:off x="652263" y="210222"/>
            <a:ext cx="7255519"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Trebuchet MS"/>
                <a:ea typeface="Trebuchet MS"/>
                <a:cs typeface="Trebuchet MS"/>
                <a:sym typeface="Trebuchet MS"/>
              </a:rPr>
              <a:t>Desarrollo de una nueva industria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6784" r="12800" t="0"/>
          <a:stretch/>
        </p:blipFill>
        <p:spPr>
          <a:xfrm>
            <a:off x="-950100" y="0"/>
            <a:ext cx="13142100" cy="6801661"/>
          </a:xfrm>
          <a:prstGeom prst="rect">
            <a:avLst/>
          </a:prstGeom>
          <a:noFill/>
          <a:ln>
            <a:noFill/>
          </a:ln>
        </p:spPr>
      </p:pic>
      <p:sp>
        <p:nvSpPr>
          <p:cNvPr id="138" name="Google Shape;138;p19"/>
          <p:cNvSpPr txBox="1"/>
          <p:nvPr/>
        </p:nvSpPr>
        <p:spPr>
          <a:xfrm>
            <a:off x="1547935" y="5031127"/>
            <a:ext cx="8543700" cy="1827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rgbClr val="FFFFFF"/>
                </a:solidFill>
                <a:latin typeface="Trebuchet MS"/>
                <a:ea typeface="Trebuchet MS"/>
                <a:cs typeface="Trebuchet MS"/>
                <a:sym typeface="Trebuchet MS"/>
              </a:rPr>
              <a:t>Power ON!!!!</a:t>
            </a:r>
            <a:endParaRPr b="1" i="1" sz="4800" u="none" cap="none" strike="noStrike">
              <a:solidFill>
                <a:srgbClr val="FFFFFF"/>
              </a:solidFill>
              <a:latin typeface="Trebuchet MS"/>
              <a:ea typeface="Trebuchet MS"/>
              <a:cs typeface="Trebuchet MS"/>
              <a:sym typeface="Trebuchet MS"/>
            </a:endParaRPr>
          </a:p>
        </p:txBody>
      </p:sp>
      <p:pic>
        <p:nvPicPr>
          <p:cNvPr id="139" name="Google Shape;139;p19"/>
          <p:cNvPicPr preferRelativeResize="0"/>
          <p:nvPr/>
        </p:nvPicPr>
        <p:blipFill rotWithShape="1">
          <a:blip r:embed="rId4">
            <a:alphaModFix/>
          </a:blip>
          <a:srcRect b="36007" l="39799" r="39694" t="36649"/>
          <a:stretch/>
        </p:blipFill>
        <p:spPr>
          <a:xfrm>
            <a:off x="8881190" y="1904690"/>
            <a:ext cx="2534400" cy="25137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nvSpPr>
        <p:spPr>
          <a:xfrm>
            <a:off x="2847738" y="1306847"/>
            <a:ext cx="6496500" cy="105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Montserrat"/>
                <a:ea typeface="Montserrat"/>
                <a:cs typeface="Montserrat"/>
                <a:sym typeface="Montserrat"/>
              </a:rPr>
              <a:t>Caso Clínico </a:t>
            </a:r>
            <a:endParaRPr b="0" i="0" sz="30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La aplicación de una metodología desarrolla protocolos de apropiación  </a:t>
            </a:r>
            <a:endParaRPr b="0" i="0" sz="1400" u="none" cap="none" strike="noStrike">
              <a:solidFill>
                <a:srgbClr val="FFFFFF"/>
              </a:solidFill>
              <a:latin typeface="Montserrat"/>
              <a:ea typeface="Montserrat"/>
              <a:cs typeface="Montserrat"/>
              <a:sym typeface="Montserrat"/>
            </a:endParaRPr>
          </a:p>
        </p:txBody>
      </p:sp>
      <p:pic>
        <p:nvPicPr>
          <p:cNvPr id="145" name="Google Shape;145;p20"/>
          <p:cNvPicPr preferRelativeResize="0"/>
          <p:nvPr/>
        </p:nvPicPr>
        <p:blipFill rotWithShape="1">
          <a:blip r:embed="rId3">
            <a:alphaModFix/>
          </a:blip>
          <a:srcRect b="0" l="0" r="0" t="0"/>
          <a:stretch/>
        </p:blipFill>
        <p:spPr>
          <a:xfrm>
            <a:off x="412200" y="3025900"/>
            <a:ext cx="1507839" cy="1866472"/>
          </a:xfrm>
          <a:prstGeom prst="rect">
            <a:avLst/>
          </a:prstGeom>
          <a:noFill/>
          <a:ln>
            <a:noFill/>
          </a:ln>
        </p:spPr>
      </p:pic>
      <p:pic>
        <p:nvPicPr>
          <p:cNvPr id="146" name="Google Shape;146;p20"/>
          <p:cNvPicPr preferRelativeResize="0"/>
          <p:nvPr/>
        </p:nvPicPr>
        <p:blipFill rotWithShape="1">
          <a:blip r:embed="rId4">
            <a:alphaModFix/>
          </a:blip>
          <a:srcRect b="0" l="0" r="0" t="0"/>
          <a:stretch/>
        </p:blipFill>
        <p:spPr>
          <a:xfrm>
            <a:off x="3825275" y="3895575"/>
            <a:ext cx="1450975" cy="1326550"/>
          </a:xfrm>
          <a:prstGeom prst="rect">
            <a:avLst/>
          </a:prstGeom>
          <a:noFill/>
          <a:ln>
            <a:noFill/>
          </a:ln>
        </p:spPr>
      </p:pic>
      <p:pic>
        <p:nvPicPr>
          <p:cNvPr id="147" name="Google Shape;147;p20"/>
          <p:cNvPicPr preferRelativeResize="0"/>
          <p:nvPr/>
        </p:nvPicPr>
        <p:blipFill rotWithShape="1">
          <a:blip r:embed="rId5">
            <a:alphaModFix/>
          </a:blip>
          <a:srcRect b="0" l="0" r="0" t="0"/>
          <a:stretch/>
        </p:blipFill>
        <p:spPr>
          <a:xfrm>
            <a:off x="3778627" y="2726664"/>
            <a:ext cx="1587699" cy="1120167"/>
          </a:xfrm>
          <a:prstGeom prst="rect">
            <a:avLst/>
          </a:prstGeom>
          <a:noFill/>
          <a:ln>
            <a:noFill/>
          </a:ln>
        </p:spPr>
      </p:pic>
      <p:pic>
        <p:nvPicPr>
          <p:cNvPr id="148" name="Google Shape;148;p20"/>
          <p:cNvPicPr preferRelativeResize="0"/>
          <p:nvPr/>
        </p:nvPicPr>
        <p:blipFill rotWithShape="1">
          <a:blip r:embed="rId6">
            <a:alphaModFix/>
          </a:blip>
          <a:srcRect b="0" l="0" r="0" t="0"/>
          <a:stretch/>
        </p:blipFill>
        <p:spPr>
          <a:xfrm>
            <a:off x="2036446" y="3025905"/>
            <a:ext cx="1507838" cy="1862789"/>
          </a:xfrm>
          <a:prstGeom prst="rect">
            <a:avLst/>
          </a:prstGeom>
          <a:noFill/>
          <a:ln>
            <a:noFill/>
          </a:ln>
        </p:spPr>
      </p:pic>
      <p:sp>
        <p:nvSpPr>
          <p:cNvPr id="149" name="Google Shape;149;p20"/>
          <p:cNvSpPr/>
          <p:nvPr/>
        </p:nvSpPr>
        <p:spPr>
          <a:xfrm>
            <a:off x="610669" y="3583406"/>
            <a:ext cx="1079100" cy="305400"/>
          </a:xfrm>
          <a:prstGeom prst="rect">
            <a:avLst/>
          </a:prstGeom>
          <a:solidFill>
            <a:srgbClr val="21212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0"/>
          <p:cNvSpPr/>
          <p:nvPr/>
        </p:nvSpPr>
        <p:spPr>
          <a:xfrm>
            <a:off x="2217983" y="3583406"/>
            <a:ext cx="1079100" cy="305400"/>
          </a:xfrm>
          <a:prstGeom prst="rect">
            <a:avLst/>
          </a:prstGeom>
          <a:solidFill>
            <a:srgbClr val="21212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0"/>
          <p:cNvSpPr txBox="1"/>
          <p:nvPr/>
        </p:nvSpPr>
        <p:spPr>
          <a:xfrm>
            <a:off x="1622612" y="4952775"/>
            <a:ext cx="2795363" cy="10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FFFFFF"/>
                </a:solidFill>
                <a:latin typeface="Montserrat"/>
                <a:ea typeface="Montserrat"/>
                <a:cs typeface="Montserrat"/>
                <a:sym typeface="Montserrat"/>
              </a:rPr>
              <a:t>Digitalización</a:t>
            </a:r>
            <a:endParaRPr b="0" i="0" sz="2900" u="none" cap="none" strike="noStrike">
              <a:solidFill>
                <a:srgbClr val="FFFFFF"/>
              </a:solidFill>
              <a:latin typeface="Montserrat"/>
              <a:ea typeface="Montserrat"/>
              <a:cs typeface="Montserrat"/>
              <a:sym typeface="Montserrat"/>
            </a:endParaRPr>
          </a:p>
        </p:txBody>
      </p:sp>
      <p:sp>
        <p:nvSpPr>
          <p:cNvPr id="152" name="Google Shape;152;p20"/>
          <p:cNvSpPr txBox="1"/>
          <p:nvPr/>
        </p:nvSpPr>
        <p:spPr>
          <a:xfrm>
            <a:off x="4867835" y="4952775"/>
            <a:ext cx="2332306" cy="10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FFFFFF"/>
                </a:solidFill>
                <a:latin typeface="Montserrat"/>
                <a:ea typeface="Montserrat"/>
                <a:cs typeface="Montserrat"/>
                <a:sym typeface="Montserrat"/>
              </a:rPr>
              <a:t>Conversión</a:t>
            </a:r>
            <a:endParaRPr b="0" i="0" sz="2900" u="none" cap="none" strike="noStrike">
              <a:solidFill>
                <a:srgbClr val="FFFFFF"/>
              </a:solidFill>
              <a:latin typeface="Montserrat"/>
              <a:ea typeface="Montserrat"/>
              <a:cs typeface="Montserrat"/>
              <a:sym typeface="Montserrat"/>
            </a:endParaRPr>
          </a:p>
        </p:txBody>
      </p:sp>
      <p:sp>
        <p:nvSpPr>
          <p:cNvPr id="153" name="Google Shape;153;p20"/>
          <p:cNvSpPr txBox="1"/>
          <p:nvPr/>
        </p:nvSpPr>
        <p:spPr>
          <a:xfrm>
            <a:off x="7774031" y="4952775"/>
            <a:ext cx="3064297" cy="10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FFFFFF"/>
                </a:solidFill>
                <a:latin typeface="Montserrat"/>
                <a:ea typeface="Montserrat"/>
                <a:cs typeface="Montserrat"/>
                <a:sym typeface="Montserrat"/>
              </a:rPr>
              <a:t>Materialización</a:t>
            </a:r>
            <a:endParaRPr b="0" i="0" sz="2900" u="none" cap="none" strike="noStrike">
              <a:solidFill>
                <a:srgbClr val="FFFFFF"/>
              </a:solidFill>
              <a:latin typeface="Montserrat"/>
              <a:ea typeface="Montserrat"/>
              <a:cs typeface="Montserrat"/>
              <a:sym typeface="Montserrat"/>
            </a:endParaRPr>
          </a:p>
        </p:txBody>
      </p:sp>
      <p:pic>
        <p:nvPicPr>
          <p:cNvPr id="154" name="Google Shape;154;p20"/>
          <p:cNvPicPr preferRelativeResize="0"/>
          <p:nvPr/>
        </p:nvPicPr>
        <p:blipFill rotWithShape="1">
          <a:blip r:embed="rId7">
            <a:alphaModFix/>
          </a:blip>
          <a:srcRect b="12959" l="0" r="0" t="26904"/>
          <a:stretch/>
        </p:blipFill>
        <p:spPr>
          <a:xfrm>
            <a:off x="6442525" y="2657890"/>
            <a:ext cx="1507851" cy="1208972"/>
          </a:xfrm>
          <a:prstGeom prst="rect">
            <a:avLst/>
          </a:prstGeom>
          <a:noFill/>
          <a:ln>
            <a:noFill/>
          </a:ln>
        </p:spPr>
      </p:pic>
      <p:cxnSp>
        <p:nvCxnSpPr>
          <p:cNvPr id="155" name="Google Shape;155;p20"/>
          <p:cNvCxnSpPr/>
          <p:nvPr/>
        </p:nvCxnSpPr>
        <p:spPr>
          <a:xfrm flipH="1">
            <a:off x="5902625" y="2862938"/>
            <a:ext cx="3600" cy="2192400"/>
          </a:xfrm>
          <a:prstGeom prst="straightConnector1">
            <a:avLst/>
          </a:prstGeom>
          <a:noFill/>
          <a:ln cap="flat" cmpd="sng" w="38100">
            <a:solidFill>
              <a:schemeClr val="lt1"/>
            </a:solidFill>
            <a:prstDash val="solid"/>
            <a:round/>
            <a:headEnd len="sm" w="sm" type="none"/>
            <a:tailEnd len="sm" w="sm" type="none"/>
          </a:ln>
        </p:spPr>
      </p:cxnSp>
      <p:pic>
        <p:nvPicPr>
          <p:cNvPr id="156" name="Google Shape;156;p20"/>
          <p:cNvPicPr preferRelativeResize="0"/>
          <p:nvPr/>
        </p:nvPicPr>
        <p:blipFill rotWithShape="1">
          <a:blip r:embed="rId8">
            <a:alphaModFix/>
          </a:blip>
          <a:srcRect b="0" l="21264" r="7783" t="0"/>
          <a:stretch/>
        </p:blipFill>
        <p:spPr>
          <a:xfrm>
            <a:off x="9728575" y="2726674"/>
            <a:ext cx="2183580" cy="2308050"/>
          </a:xfrm>
          <a:prstGeom prst="rect">
            <a:avLst/>
          </a:prstGeom>
          <a:noFill/>
          <a:ln>
            <a:noFill/>
          </a:ln>
        </p:spPr>
      </p:pic>
      <p:sp>
        <p:nvSpPr>
          <p:cNvPr id="157" name="Google Shape;157;p20"/>
          <p:cNvSpPr/>
          <p:nvPr/>
        </p:nvSpPr>
        <p:spPr>
          <a:xfrm>
            <a:off x="10747475" y="2862950"/>
            <a:ext cx="1079100" cy="239400"/>
          </a:xfrm>
          <a:prstGeom prst="rect">
            <a:avLst/>
          </a:prstGeom>
          <a:solidFill>
            <a:srgbClr val="21212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p20"/>
          <p:cNvPicPr preferRelativeResize="0"/>
          <p:nvPr/>
        </p:nvPicPr>
        <p:blipFill rotWithShape="1">
          <a:blip r:embed="rId9">
            <a:alphaModFix/>
          </a:blip>
          <a:srcRect b="50055" l="43078" r="11842" t="6877"/>
          <a:stretch/>
        </p:blipFill>
        <p:spPr>
          <a:xfrm>
            <a:off x="6442513" y="4027977"/>
            <a:ext cx="1507848" cy="1080285"/>
          </a:xfrm>
          <a:prstGeom prst="rect">
            <a:avLst/>
          </a:prstGeom>
          <a:noFill/>
          <a:ln>
            <a:noFill/>
          </a:ln>
        </p:spPr>
      </p:pic>
      <p:pic>
        <p:nvPicPr>
          <p:cNvPr id="159" name="Google Shape;159;p20"/>
          <p:cNvPicPr preferRelativeResize="0"/>
          <p:nvPr/>
        </p:nvPicPr>
        <p:blipFill rotWithShape="1">
          <a:blip r:embed="rId10">
            <a:alphaModFix/>
          </a:blip>
          <a:srcRect b="14307" l="41449" r="20858" t="18958"/>
          <a:stretch/>
        </p:blipFill>
        <p:spPr>
          <a:xfrm>
            <a:off x="8334875" y="2726673"/>
            <a:ext cx="1255500" cy="2341628"/>
          </a:xfrm>
          <a:prstGeom prst="rect">
            <a:avLst/>
          </a:prstGeom>
          <a:noFill/>
          <a:ln>
            <a:noFill/>
          </a:ln>
        </p:spPr>
      </p:pic>
      <p:sp>
        <p:nvSpPr>
          <p:cNvPr id="160" name="Google Shape;160;p20"/>
          <p:cNvSpPr/>
          <p:nvPr/>
        </p:nvSpPr>
        <p:spPr>
          <a:xfrm>
            <a:off x="8704625" y="3538713"/>
            <a:ext cx="744000" cy="239400"/>
          </a:xfrm>
          <a:prstGeom prst="rect">
            <a:avLst/>
          </a:prstGeom>
          <a:solidFill>
            <a:srgbClr val="21212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0"/>
          <p:cNvSpPr txBox="1"/>
          <p:nvPr/>
        </p:nvSpPr>
        <p:spPr>
          <a:xfrm>
            <a:off x="652263" y="210222"/>
            <a:ext cx="7255519" cy="116952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Trebuchet MS"/>
                <a:ea typeface="Trebuchet MS"/>
                <a:cs typeface="Trebuchet MS"/>
                <a:sym typeface="Trebuchet MS"/>
              </a:rPr>
              <a:t>Mecatrónica Craneofacial</a:t>
            </a:r>
            <a:r>
              <a:rPr b="1" i="0" lang="en-US" sz="2400" u="none" cap="none" strike="noStrike">
                <a:solidFill>
                  <a:srgbClr val="FFFFFF"/>
                </a:solidFill>
                <a:latin typeface="Trebuchet MS"/>
                <a:ea typeface="Trebuchet MS"/>
                <a:cs typeface="Trebuchet MS"/>
                <a:sym typeface="Trebuchet MS"/>
              </a:rPr>
              <a:t>   y  </a:t>
            </a:r>
            <a:r>
              <a:rPr b="1" i="0" lang="en-US" sz="3200" u="none" cap="none" strike="noStrike">
                <a:solidFill>
                  <a:srgbClr val="FFFFFF"/>
                </a:solidFill>
                <a:latin typeface="Trebuchet MS"/>
                <a:ea typeface="Trebuchet MS"/>
                <a:cs typeface="Trebuchet MS"/>
                <a:sym typeface="Trebuchet MS"/>
              </a:rPr>
              <a:t>Ortopedia Digital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1"/>
          <p:cNvPicPr preferRelativeResize="0"/>
          <p:nvPr/>
        </p:nvPicPr>
        <p:blipFill rotWithShape="1">
          <a:blip r:embed="rId3">
            <a:alphaModFix/>
          </a:blip>
          <a:srcRect b="0" l="6693" r="4998" t="0"/>
          <a:stretch/>
        </p:blipFill>
        <p:spPr>
          <a:xfrm>
            <a:off x="3111792" y="354859"/>
            <a:ext cx="5598600" cy="5430600"/>
          </a:xfrm>
          <a:prstGeom prst="ellipse">
            <a:avLst/>
          </a:prstGeom>
          <a:noFill/>
          <a:ln>
            <a:noFill/>
          </a:ln>
        </p:spPr>
      </p:pic>
      <p:cxnSp>
        <p:nvCxnSpPr>
          <p:cNvPr id="167" name="Google Shape;167;p21"/>
          <p:cNvCxnSpPr/>
          <p:nvPr/>
        </p:nvCxnSpPr>
        <p:spPr>
          <a:xfrm flipH="1" rot="10800000">
            <a:off x="2412117" y="4336968"/>
            <a:ext cx="1980000" cy="1046400"/>
          </a:xfrm>
          <a:prstGeom prst="straightConnector1">
            <a:avLst/>
          </a:prstGeom>
          <a:noFill/>
          <a:ln cap="flat" cmpd="sng" w="28575">
            <a:solidFill>
              <a:srgbClr val="FFFFFF"/>
            </a:solidFill>
            <a:prstDash val="solid"/>
            <a:round/>
            <a:headEnd len="sm" w="sm" type="none"/>
            <a:tailEnd len="med" w="med" type="stealth"/>
          </a:ln>
        </p:spPr>
      </p:cxnSp>
      <p:cxnSp>
        <p:nvCxnSpPr>
          <p:cNvPr id="168" name="Google Shape;168;p21"/>
          <p:cNvCxnSpPr/>
          <p:nvPr/>
        </p:nvCxnSpPr>
        <p:spPr>
          <a:xfrm flipH="1">
            <a:off x="7430538" y="1467549"/>
            <a:ext cx="2799300" cy="591000"/>
          </a:xfrm>
          <a:prstGeom prst="straightConnector1">
            <a:avLst/>
          </a:prstGeom>
          <a:noFill/>
          <a:ln cap="flat" cmpd="sng" w="28575">
            <a:solidFill>
              <a:srgbClr val="FFFFFF"/>
            </a:solidFill>
            <a:prstDash val="solid"/>
            <a:round/>
            <a:headEnd len="sm" w="sm" type="none"/>
            <a:tailEnd len="med" w="med" type="stealth"/>
          </a:ln>
        </p:spPr>
      </p:cxnSp>
      <p:cxnSp>
        <p:nvCxnSpPr>
          <p:cNvPr id="169" name="Google Shape;169;p21"/>
          <p:cNvCxnSpPr/>
          <p:nvPr/>
        </p:nvCxnSpPr>
        <p:spPr>
          <a:xfrm rot="10800000">
            <a:off x="6969850" y="4623604"/>
            <a:ext cx="1689600" cy="591000"/>
          </a:xfrm>
          <a:prstGeom prst="straightConnector1">
            <a:avLst/>
          </a:prstGeom>
          <a:noFill/>
          <a:ln cap="flat" cmpd="sng" w="28575">
            <a:solidFill>
              <a:srgbClr val="FFFFFF"/>
            </a:solidFill>
            <a:prstDash val="solid"/>
            <a:round/>
            <a:headEnd len="sm" w="sm" type="none"/>
            <a:tailEnd len="med" w="med" type="stealth"/>
          </a:ln>
        </p:spPr>
      </p:cxnSp>
      <p:cxnSp>
        <p:nvCxnSpPr>
          <p:cNvPr id="170" name="Google Shape;170;p21"/>
          <p:cNvCxnSpPr/>
          <p:nvPr/>
        </p:nvCxnSpPr>
        <p:spPr>
          <a:xfrm>
            <a:off x="1814702" y="944311"/>
            <a:ext cx="2986800" cy="726000"/>
          </a:xfrm>
          <a:prstGeom prst="straightConnector1">
            <a:avLst/>
          </a:prstGeom>
          <a:noFill/>
          <a:ln cap="flat" cmpd="sng" w="28575">
            <a:solidFill>
              <a:srgbClr val="FFFFFF"/>
            </a:solidFill>
            <a:prstDash val="solid"/>
            <a:round/>
            <a:headEnd len="sm" w="sm" type="none"/>
            <a:tailEnd len="med" w="med" type="stealth"/>
          </a:ln>
        </p:spPr>
      </p:cxnSp>
      <p:cxnSp>
        <p:nvCxnSpPr>
          <p:cNvPr id="171" name="Google Shape;171;p21"/>
          <p:cNvCxnSpPr/>
          <p:nvPr/>
        </p:nvCxnSpPr>
        <p:spPr>
          <a:xfrm rot="10800000">
            <a:off x="7123323" y="3290400"/>
            <a:ext cx="2782200" cy="573900"/>
          </a:xfrm>
          <a:prstGeom prst="straightConnector1">
            <a:avLst/>
          </a:prstGeom>
          <a:noFill/>
          <a:ln cap="flat" cmpd="sng" w="28575">
            <a:solidFill>
              <a:srgbClr val="FFFFFF"/>
            </a:solidFill>
            <a:prstDash val="solid"/>
            <a:round/>
            <a:headEnd len="sm" w="sm" type="none"/>
            <a:tailEnd len="med" w="med" type="stealth"/>
          </a:ln>
        </p:spPr>
      </p:cxnSp>
      <p:cxnSp>
        <p:nvCxnSpPr>
          <p:cNvPr id="172" name="Google Shape;172;p21"/>
          <p:cNvCxnSpPr>
            <a:stCxn id="173" idx="3"/>
          </p:cNvCxnSpPr>
          <p:nvPr/>
        </p:nvCxnSpPr>
        <p:spPr>
          <a:xfrm flipH="1" rot="10800000">
            <a:off x="2412118" y="3320145"/>
            <a:ext cx="973200" cy="303900"/>
          </a:xfrm>
          <a:prstGeom prst="straightConnector1">
            <a:avLst/>
          </a:prstGeom>
          <a:noFill/>
          <a:ln cap="flat" cmpd="sng" w="76200">
            <a:solidFill>
              <a:srgbClr val="FFFFFF"/>
            </a:solidFill>
            <a:prstDash val="solid"/>
            <a:round/>
            <a:headEnd len="sm" w="sm" type="none"/>
            <a:tailEnd len="med" w="med" type="stealth"/>
          </a:ln>
        </p:spPr>
      </p:cxnSp>
      <p:pic>
        <p:nvPicPr>
          <p:cNvPr id="173" name="Google Shape;173;p21"/>
          <p:cNvPicPr preferRelativeResize="0"/>
          <p:nvPr/>
        </p:nvPicPr>
        <p:blipFill rotWithShape="1">
          <a:blip r:embed="rId4">
            <a:alphaModFix/>
          </a:blip>
          <a:srcRect b="0" l="25326" r="26670" t="0"/>
          <a:stretch/>
        </p:blipFill>
        <p:spPr>
          <a:xfrm>
            <a:off x="1486437" y="2670665"/>
            <a:ext cx="925681" cy="1906759"/>
          </a:xfrm>
          <a:prstGeom prst="rect">
            <a:avLst/>
          </a:prstGeom>
          <a:noFill/>
          <a:ln>
            <a:noFill/>
          </a:ln>
        </p:spPr>
      </p:pic>
      <p:pic>
        <p:nvPicPr>
          <p:cNvPr id="174" name="Google Shape;174;p21"/>
          <p:cNvPicPr preferRelativeResize="0"/>
          <p:nvPr/>
        </p:nvPicPr>
        <p:blipFill rotWithShape="1">
          <a:blip r:embed="rId5">
            <a:alphaModFix/>
          </a:blip>
          <a:srcRect b="0" l="0" r="0" t="0"/>
          <a:stretch/>
        </p:blipFill>
        <p:spPr>
          <a:xfrm>
            <a:off x="1146296" y="310950"/>
            <a:ext cx="1504788" cy="1992617"/>
          </a:xfrm>
          <a:prstGeom prst="rect">
            <a:avLst/>
          </a:prstGeom>
          <a:noFill/>
          <a:ln>
            <a:noFill/>
          </a:ln>
        </p:spPr>
      </p:pic>
      <p:pic>
        <p:nvPicPr>
          <p:cNvPr id="175" name="Google Shape;175;p21"/>
          <p:cNvPicPr preferRelativeResize="0"/>
          <p:nvPr/>
        </p:nvPicPr>
        <p:blipFill rotWithShape="1">
          <a:blip r:embed="rId6">
            <a:alphaModFix/>
          </a:blip>
          <a:srcRect b="0" l="0" r="0" t="0"/>
          <a:stretch/>
        </p:blipFill>
        <p:spPr>
          <a:xfrm>
            <a:off x="1103650" y="4944527"/>
            <a:ext cx="2596110" cy="840731"/>
          </a:xfrm>
          <a:prstGeom prst="rect">
            <a:avLst/>
          </a:prstGeom>
          <a:noFill/>
          <a:ln>
            <a:noFill/>
          </a:ln>
        </p:spPr>
      </p:pic>
      <p:pic>
        <p:nvPicPr>
          <p:cNvPr id="176" name="Google Shape;176;p21"/>
          <p:cNvPicPr preferRelativeResize="0"/>
          <p:nvPr/>
        </p:nvPicPr>
        <p:blipFill rotWithShape="1">
          <a:blip r:embed="rId7">
            <a:alphaModFix/>
          </a:blip>
          <a:srcRect b="0" l="0" r="0" t="0"/>
          <a:stretch/>
        </p:blipFill>
        <p:spPr>
          <a:xfrm>
            <a:off x="8957708" y="2831040"/>
            <a:ext cx="2130640" cy="1492807"/>
          </a:xfrm>
          <a:prstGeom prst="rect">
            <a:avLst/>
          </a:prstGeom>
          <a:noFill/>
          <a:ln>
            <a:noFill/>
          </a:ln>
        </p:spPr>
      </p:pic>
      <p:pic>
        <p:nvPicPr>
          <p:cNvPr id="177" name="Google Shape;177;p21"/>
          <p:cNvPicPr preferRelativeResize="0"/>
          <p:nvPr/>
        </p:nvPicPr>
        <p:blipFill rotWithShape="1">
          <a:blip r:embed="rId8">
            <a:alphaModFix/>
          </a:blip>
          <a:srcRect b="0" l="0" r="0" t="0"/>
          <a:stretch/>
        </p:blipFill>
        <p:spPr>
          <a:xfrm>
            <a:off x="9164521" y="1038260"/>
            <a:ext cx="2130633" cy="1264102"/>
          </a:xfrm>
          <a:prstGeom prst="rect">
            <a:avLst/>
          </a:prstGeom>
          <a:noFill/>
          <a:ln>
            <a:noFill/>
          </a:ln>
        </p:spPr>
      </p:pic>
      <p:pic>
        <p:nvPicPr>
          <p:cNvPr id="178" name="Google Shape;178;p21"/>
          <p:cNvPicPr preferRelativeResize="0"/>
          <p:nvPr/>
        </p:nvPicPr>
        <p:blipFill rotWithShape="1">
          <a:blip r:embed="rId9">
            <a:alphaModFix/>
          </a:blip>
          <a:srcRect b="0" l="0" r="0" t="0"/>
          <a:stretch/>
        </p:blipFill>
        <p:spPr>
          <a:xfrm>
            <a:off x="8425563" y="4509502"/>
            <a:ext cx="2049023" cy="13465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2"/>
          <p:cNvSpPr txBox="1"/>
          <p:nvPr/>
        </p:nvSpPr>
        <p:spPr>
          <a:xfrm>
            <a:off x="6891183" y="362775"/>
            <a:ext cx="3171000" cy="1823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Trebuchet MS"/>
                <a:ea typeface="Trebuchet MS"/>
                <a:cs typeface="Trebuchet MS"/>
                <a:sym typeface="Trebuchet MS"/>
              </a:rPr>
              <a:t>Digitalización</a:t>
            </a:r>
            <a:endParaRPr b="1" i="0" sz="3000" u="none" cap="none" strike="noStrike">
              <a:solidFill>
                <a:srgbClr val="FFFFFF"/>
              </a:solidFill>
              <a:latin typeface="Trebuchet MS"/>
              <a:ea typeface="Trebuchet MS"/>
              <a:cs typeface="Trebuchet MS"/>
              <a:sym typeface="Trebuchet MS"/>
            </a:endParaRPr>
          </a:p>
        </p:txBody>
      </p:sp>
      <p:sp>
        <p:nvSpPr>
          <p:cNvPr id="184" name="Google Shape;184;p22"/>
          <p:cNvSpPr txBox="1"/>
          <p:nvPr/>
        </p:nvSpPr>
        <p:spPr>
          <a:xfrm>
            <a:off x="5908374" y="4906441"/>
            <a:ext cx="45033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1 Nube de punto o malla (Coordenadas)</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2 Textura (Superficie)</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3 Color (RGB)</a:t>
            </a:r>
            <a:endParaRPr b="0" i="0" sz="1400" u="none" cap="none" strike="noStrike">
              <a:solidFill>
                <a:srgbClr val="FFFFFF"/>
              </a:solidFill>
              <a:latin typeface="Montserrat"/>
              <a:ea typeface="Montserrat"/>
              <a:cs typeface="Montserrat"/>
              <a:sym typeface="Montserrat"/>
            </a:endParaRPr>
          </a:p>
        </p:txBody>
      </p:sp>
      <p:pic>
        <p:nvPicPr>
          <p:cNvPr id="185" name="Google Shape;185;p22"/>
          <p:cNvPicPr preferRelativeResize="0"/>
          <p:nvPr/>
        </p:nvPicPr>
        <p:blipFill rotWithShape="1">
          <a:blip r:embed="rId3">
            <a:alphaModFix/>
          </a:blip>
          <a:srcRect b="0" l="0" r="0" t="0"/>
          <a:stretch/>
        </p:blipFill>
        <p:spPr>
          <a:xfrm>
            <a:off x="4953465" y="1214813"/>
            <a:ext cx="6413185" cy="4292961"/>
          </a:xfrm>
          <a:prstGeom prst="rect">
            <a:avLst/>
          </a:prstGeom>
          <a:noFill/>
          <a:ln>
            <a:noFill/>
          </a:ln>
        </p:spPr>
      </p:pic>
      <p:pic>
        <p:nvPicPr>
          <p:cNvPr id="186" name="Google Shape;186;p22"/>
          <p:cNvPicPr preferRelativeResize="0"/>
          <p:nvPr/>
        </p:nvPicPr>
        <p:blipFill rotWithShape="1">
          <a:blip r:embed="rId4">
            <a:alphaModFix/>
          </a:blip>
          <a:srcRect b="15690" l="30045" r="0" t="0"/>
          <a:stretch/>
        </p:blipFill>
        <p:spPr>
          <a:xfrm>
            <a:off x="639150" y="1886306"/>
            <a:ext cx="3837900" cy="38178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3"/>
          <p:cNvSpPr txBox="1"/>
          <p:nvPr/>
        </p:nvSpPr>
        <p:spPr>
          <a:xfrm>
            <a:off x="1117973" y="197100"/>
            <a:ext cx="10155300" cy="165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Trebuchet MS"/>
                <a:ea typeface="Trebuchet MS"/>
                <a:cs typeface="Trebuchet MS"/>
                <a:sym typeface="Trebuchet MS"/>
              </a:rPr>
              <a:t>Digitalización </a:t>
            </a:r>
            <a:endParaRPr b="0" i="0" sz="30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rebuchet MS"/>
              <a:ea typeface="Trebuchet MS"/>
              <a:cs typeface="Trebuchet MS"/>
              <a:sym typeface="Trebuchet MS"/>
            </a:endParaRPr>
          </a:p>
        </p:txBody>
      </p:sp>
      <p:pic>
        <p:nvPicPr>
          <p:cNvPr id="192" name="Google Shape;192;p23"/>
          <p:cNvPicPr preferRelativeResize="0"/>
          <p:nvPr/>
        </p:nvPicPr>
        <p:blipFill rotWithShape="1">
          <a:blip r:embed="rId3">
            <a:alphaModFix/>
          </a:blip>
          <a:srcRect b="-3008" l="65896" r="572" t="3010"/>
          <a:stretch/>
        </p:blipFill>
        <p:spPr>
          <a:xfrm>
            <a:off x="8413136" y="2400333"/>
            <a:ext cx="3017502" cy="2967481"/>
          </a:xfrm>
          <a:prstGeom prst="rect">
            <a:avLst/>
          </a:prstGeom>
          <a:noFill/>
          <a:ln>
            <a:noFill/>
          </a:ln>
        </p:spPr>
      </p:pic>
      <p:pic>
        <p:nvPicPr>
          <p:cNvPr id="193" name="Google Shape;193;p23"/>
          <p:cNvPicPr preferRelativeResize="0"/>
          <p:nvPr/>
        </p:nvPicPr>
        <p:blipFill rotWithShape="1">
          <a:blip r:embed="rId4">
            <a:alphaModFix/>
          </a:blip>
          <a:srcRect b="12871" l="0" r="0" t="10457"/>
          <a:stretch/>
        </p:blipFill>
        <p:spPr>
          <a:xfrm>
            <a:off x="999870" y="1321364"/>
            <a:ext cx="2634848" cy="3074395"/>
          </a:xfrm>
          <a:prstGeom prst="rect">
            <a:avLst/>
          </a:prstGeom>
          <a:noFill/>
          <a:ln>
            <a:noFill/>
          </a:ln>
        </p:spPr>
      </p:pic>
      <p:pic>
        <p:nvPicPr>
          <p:cNvPr id="194" name="Google Shape;194;p23"/>
          <p:cNvPicPr preferRelativeResize="0"/>
          <p:nvPr/>
        </p:nvPicPr>
        <p:blipFill rotWithShape="1">
          <a:blip r:embed="rId5">
            <a:alphaModFix/>
          </a:blip>
          <a:srcRect b="0" l="9057" r="0" t="0"/>
          <a:stretch/>
        </p:blipFill>
        <p:spPr>
          <a:xfrm>
            <a:off x="4284390" y="2035105"/>
            <a:ext cx="3596176" cy="2831958"/>
          </a:xfrm>
          <a:prstGeom prst="rect">
            <a:avLst/>
          </a:prstGeom>
          <a:noFill/>
          <a:ln>
            <a:noFill/>
          </a:ln>
        </p:spPr>
      </p:pic>
      <p:sp>
        <p:nvSpPr>
          <p:cNvPr id="195" name="Google Shape;195;p23"/>
          <p:cNvSpPr txBox="1"/>
          <p:nvPr/>
        </p:nvSpPr>
        <p:spPr>
          <a:xfrm>
            <a:off x="999870" y="4684449"/>
            <a:ext cx="10430700" cy="124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Montserrat"/>
                <a:ea typeface="Montserrat"/>
                <a:cs typeface="Montserrat"/>
                <a:sym typeface="Montserrat"/>
              </a:rPr>
              <a:t>1.1 Tomografía </a:t>
            </a:r>
            <a:endParaRPr b="0" i="1" sz="23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Montserrat"/>
                <a:ea typeface="Montserrat"/>
                <a:cs typeface="Montserrat"/>
                <a:sym typeface="Montserrat"/>
              </a:rPr>
              <a:t>                                           1.2 Escanografía </a:t>
            </a:r>
            <a:endParaRPr b="0" i="1" sz="23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Montserrat"/>
                <a:ea typeface="Montserrat"/>
                <a:cs typeface="Montserrat"/>
                <a:sym typeface="Montserrat"/>
              </a:rPr>
              <a:t>                                                                                              1.3 Detalles </a:t>
            </a:r>
            <a:endParaRPr b="0" i="0" sz="700" u="none" cap="none" strike="noStrike">
              <a:solidFill>
                <a:srgbClr val="000000"/>
              </a:solidFill>
              <a:latin typeface="Montserrat"/>
              <a:ea typeface="Montserrat"/>
              <a:cs typeface="Montserrat"/>
              <a:sym typeface="Montserrat"/>
            </a:endParaRPr>
          </a:p>
        </p:txBody>
      </p:sp>
      <p:pic>
        <p:nvPicPr>
          <p:cNvPr id="196" name="Google Shape;196;p23"/>
          <p:cNvPicPr preferRelativeResize="0"/>
          <p:nvPr/>
        </p:nvPicPr>
        <p:blipFill rotWithShape="1">
          <a:blip r:embed="rId6">
            <a:alphaModFix/>
          </a:blip>
          <a:srcRect b="0" l="0" r="0" t="0"/>
          <a:stretch/>
        </p:blipFill>
        <p:spPr>
          <a:xfrm>
            <a:off x="761363" y="1036478"/>
            <a:ext cx="948900" cy="912600"/>
          </a:xfrm>
          <a:prstGeom prst="roundRect">
            <a:avLst>
              <a:gd fmla="val 16667" name="adj"/>
            </a:avLst>
          </a:prstGeom>
          <a:noFill/>
          <a:ln>
            <a:noFill/>
          </a:ln>
        </p:spPr>
      </p:pic>
      <p:pic>
        <p:nvPicPr>
          <p:cNvPr id="197" name="Google Shape;197;p23"/>
          <p:cNvPicPr preferRelativeResize="0"/>
          <p:nvPr/>
        </p:nvPicPr>
        <p:blipFill rotWithShape="1">
          <a:blip r:embed="rId7">
            <a:alphaModFix/>
          </a:blip>
          <a:srcRect b="29920" l="8130" r="51413" t="15239"/>
          <a:stretch/>
        </p:blipFill>
        <p:spPr>
          <a:xfrm>
            <a:off x="3976308" y="1414408"/>
            <a:ext cx="948900" cy="912600"/>
          </a:xfrm>
          <a:prstGeom prst="roundRect">
            <a:avLst>
              <a:gd fmla="val 16667"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4"/>
          <p:cNvPicPr preferRelativeResize="0"/>
          <p:nvPr/>
        </p:nvPicPr>
        <p:blipFill rotWithShape="1">
          <a:blip r:embed="rId3">
            <a:alphaModFix/>
          </a:blip>
          <a:srcRect b="0" l="29181" r="11445" t="3577"/>
          <a:stretch/>
        </p:blipFill>
        <p:spPr>
          <a:xfrm>
            <a:off x="4431625" y="2256300"/>
            <a:ext cx="2983798" cy="2718401"/>
          </a:xfrm>
          <a:prstGeom prst="rect">
            <a:avLst/>
          </a:prstGeom>
          <a:noFill/>
          <a:ln>
            <a:noFill/>
          </a:ln>
        </p:spPr>
      </p:pic>
      <p:sp>
        <p:nvSpPr>
          <p:cNvPr id="203" name="Google Shape;203;p24"/>
          <p:cNvSpPr txBox="1"/>
          <p:nvPr/>
        </p:nvSpPr>
        <p:spPr>
          <a:xfrm>
            <a:off x="1416145" y="4749274"/>
            <a:ext cx="10430700" cy="124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Montserrat"/>
                <a:ea typeface="Montserrat"/>
                <a:cs typeface="Montserrat"/>
                <a:sym typeface="Montserrat"/>
              </a:rPr>
              <a:t>1.1 Radiología </a:t>
            </a:r>
            <a:endParaRPr b="0" i="1" sz="23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Montserrat"/>
                <a:ea typeface="Montserrat"/>
                <a:cs typeface="Montserrat"/>
                <a:sym typeface="Montserrat"/>
              </a:rPr>
              <a:t>                                               1.2 Escanografía </a:t>
            </a:r>
            <a:endParaRPr b="0" i="1" sz="23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Montserrat"/>
                <a:ea typeface="Montserrat"/>
                <a:cs typeface="Montserrat"/>
                <a:sym typeface="Montserrat"/>
              </a:rPr>
              <a:t>                                                                                              1.3 Detalles </a:t>
            </a:r>
            <a:endParaRPr b="0" i="0" sz="700" u="none" cap="none" strike="noStrike">
              <a:solidFill>
                <a:srgbClr val="000000"/>
              </a:solidFill>
              <a:latin typeface="Montserrat"/>
              <a:ea typeface="Montserrat"/>
              <a:cs typeface="Montserrat"/>
              <a:sym typeface="Montserrat"/>
            </a:endParaRPr>
          </a:p>
        </p:txBody>
      </p:sp>
      <p:pic>
        <p:nvPicPr>
          <p:cNvPr id="204" name="Google Shape;204;p24"/>
          <p:cNvPicPr preferRelativeResize="0"/>
          <p:nvPr/>
        </p:nvPicPr>
        <p:blipFill rotWithShape="1">
          <a:blip r:embed="rId4">
            <a:alphaModFix/>
          </a:blip>
          <a:srcRect b="0" l="0" r="0" t="0"/>
          <a:stretch/>
        </p:blipFill>
        <p:spPr>
          <a:xfrm>
            <a:off x="592075" y="1282900"/>
            <a:ext cx="3340375" cy="3340375"/>
          </a:xfrm>
          <a:prstGeom prst="rect">
            <a:avLst/>
          </a:prstGeom>
          <a:noFill/>
          <a:ln>
            <a:noFill/>
          </a:ln>
        </p:spPr>
      </p:pic>
      <p:pic>
        <p:nvPicPr>
          <p:cNvPr id="205" name="Google Shape;205;p24"/>
          <p:cNvPicPr preferRelativeResize="0"/>
          <p:nvPr/>
        </p:nvPicPr>
        <p:blipFill rotWithShape="1">
          <a:blip r:embed="rId5">
            <a:alphaModFix/>
          </a:blip>
          <a:srcRect b="18867" l="1809" r="43534" t="5751"/>
          <a:stretch/>
        </p:blipFill>
        <p:spPr>
          <a:xfrm>
            <a:off x="8329000" y="2256300"/>
            <a:ext cx="2094126" cy="2888248"/>
          </a:xfrm>
          <a:prstGeom prst="rect">
            <a:avLst/>
          </a:prstGeom>
          <a:noFill/>
          <a:ln>
            <a:noFill/>
          </a:ln>
        </p:spPr>
      </p:pic>
      <p:pic>
        <p:nvPicPr>
          <p:cNvPr id="206" name="Google Shape;206;p24"/>
          <p:cNvPicPr preferRelativeResize="0"/>
          <p:nvPr/>
        </p:nvPicPr>
        <p:blipFill rotWithShape="1">
          <a:blip r:embed="rId6">
            <a:alphaModFix/>
          </a:blip>
          <a:srcRect b="0" l="0" r="0" t="0"/>
          <a:stretch/>
        </p:blipFill>
        <p:spPr>
          <a:xfrm>
            <a:off x="761363" y="1036478"/>
            <a:ext cx="948900" cy="912600"/>
          </a:xfrm>
          <a:prstGeom prst="roundRect">
            <a:avLst>
              <a:gd fmla="val 16667" name="adj"/>
            </a:avLst>
          </a:prstGeom>
          <a:noFill/>
          <a:ln>
            <a:noFill/>
          </a:ln>
        </p:spPr>
      </p:pic>
      <p:pic>
        <p:nvPicPr>
          <p:cNvPr id="207" name="Google Shape;207;p24"/>
          <p:cNvPicPr preferRelativeResize="0"/>
          <p:nvPr/>
        </p:nvPicPr>
        <p:blipFill rotWithShape="1">
          <a:blip r:embed="rId7">
            <a:alphaModFix/>
          </a:blip>
          <a:srcRect b="0" l="29599" r="30476" t="0"/>
          <a:stretch/>
        </p:blipFill>
        <p:spPr>
          <a:xfrm>
            <a:off x="4161450" y="1852200"/>
            <a:ext cx="650700" cy="912600"/>
          </a:xfrm>
          <a:prstGeom prst="roundRect">
            <a:avLst>
              <a:gd fmla="val 16667" name="adj"/>
            </a:avLst>
          </a:prstGeom>
          <a:noFill/>
          <a:ln>
            <a:noFill/>
          </a:ln>
        </p:spPr>
      </p:pic>
      <p:sp>
        <p:nvSpPr>
          <p:cNvPr id="208" name="Google Shape;208;p24"/>
          <p:cNvSpPr txBox="1"/>
          <p:nvPr/>
        </p:nvSpPr>
        <p:spPr>
          <a:xfrm>
            <a:off x="1117973" y="197100"/>
            <a:ext cx="10155300" cy="165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FFFFFF"/>
                </a:solidFill>
                <a:latin typeface="Trebuchet MS"/>
                <a:ea typeface="Trebuchet MS"/>
                <a:cs typeface="Trebuchet MS"/>
                <a:sym typeface="Trebuchet MS"/>
              </a:rPr>
              <a:t>Digitalización </a:t>
            </a:r>
            <a:endParaRPr b="0" i="0" sz="30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Produced by Blender Animation Studio. Made in Blender 2.8.&#10;Get the production files, assets and exclusive making-of videos by joining Blender Cloud at https://cloud.blender.org&#10;&#10;--&#10;&#10;Spring is the story of a shepherd girl and her dog, who face ancient spirits in order to continue the cycle of life. This poetic and visually stunning short film was written and directed by Andy Goralczyk, inspired by his childhood in the mountains of Germany.&#10;&#10;The Spring team used the development version of Blender 2.80 for the entire production, before the software was in official Beta even. As for all of Blender’s Open Movies, the entire production process and all its source files are being shared on the production platform Blender Cloud.&#10;&#10; Director: Andy Goralczyk&#10; Producer: Francesco Siddi&#10; Executive producer: Ton Roosendaal&#10; Music: Torin Borrowdale&#10; Sound: Sander Houtman&#10; Concept art: David Revoy&#10; Animation director: Hjalti Hjalmarsson&#10; Modeling and shading: Julien Kaspar&#10; Animation: Ignacio Conesa, Nathan Dillow, Pablo Fournier&#10; Rigging: Juan Pablo Bouza&#10; Lighting and effects: Pablo Vazquez, Sam Van Hulle&#10; Software and Pipeline: Brecht van Lommel, Jacques Lucke, Jeroen Bakker, Sergey Sharybin, Sybren Stüvel, Tobias Johansson&#10;&#10; Rendering IT4INNOVATIONS VSB - Technical University of Ostrava&#10;&#10;Format: 3D animated film, 7:44 minutes. 5.1 sound. No dialogs. Fit for an audience of 6 years and older (PG). Everything you see was made with Blender, GIMP, Krita and Inkscape." id="213" name="Google Shape;213;p25" title="Spring - Blender Open Movie">
            <a:hlinkClick r:id="rId3"/>
          </p:cNvPr>
          <p:cNvPicPr preferRelativeResize="0"/>
          <p:nvPr/>
        </p:nvPicPr>
        <p:blipFill rotWithShape="1">
          <a:blip r:embed="rId4">
            <a:alphaModFix/>
          </a:blip>
          <a:srcRect b="0" l="0" r="0" t="0"/>
          <a:stretch/>
        </p:blipFill>
        <p:spPr>
          <a:xfrm>
            <a:off x="1886575" y="926350"/>
            <a:ext cx="8211550" cy="5143500"/>
          </a:xfrm>
          <a:prstGeom prst="rect">
            <a:avLst/>
          </a:prstGeom>
          <a:noFill/>
          <a:ln>
            <a:noFill/>
          </a:ln>
        </p:spPr>
      </p:pic>
      <p:pic>
        <p:nvPicPr>
          <p:cNvPr id="214" name="Google Shape;214;p25"/>
          <p:cNvPicPr preferRelativeResize="0"/>
          <p:nvPr/>
        </p:nvPicPr>
        <p:blipFill rotWithShape="1">
          <a:blip r:embed="rId5">
            <a:alphaModFix/>
          </a:blip>
          <a:srcRect b="0" l="0" r="0" t="0"/>
          <a:stretch/>
        </p:blipFill>
        <p:spPr>
          <a:xfrm>
            <a:off x="2753457" y="169525"/>
            <a:ext cx="4607099" cy="1237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6"/>
          <p:cNvPicPr preferRelativeResize="0"/>
          <p:nvPr/>
        </p:nvPicPr>
        <p:blipFill rotWithShape="1">
          <a:blip r:embed="rId3">
            <a:alphaModFix/>
          </a:blip>
          <a:srcRect b="0" l="0" r="0" t="0"/>
          <a:stretch/>
        </p:blipFill>
        <p:spPr>
          <a:xfrm>
            <a:off x="1732332" y="974453"/>
            <a:ext cx="8727335" cy="4909094"/>
          </a:xfrm>
          <a:prstGeom prst="round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pic>
        <p:nvPicPr>
          <p:cNvPr id="44" name="Google Shape;44;p9"/>
          <p:cNvPicPr preferRelativeResize="0"/>
          <p:nvPr/>
        </p:nvPicPr>
        <p:blipFill rotWithShape="1">
          <a:blip r:embed="rId3">
            <a:alphaModFix amt="58000"/>
          </a:blip>
          <a:srcRect b="0" l="0" r="0" t="13793"/>
          <a:stretch/>
        </p:blipFill>
        <p:spPr>
          <a:xfrm>
            <a:off x="972375" y="671875"/>
            <a:ext cx="10140149" cy="5289899"/>
          </a:xfrm>
          <a:prstGeom prst="rect">
            <a:avLst/>
          </a:prstGeom>
          <a:noFill/>
          <a:ln>
            <a:noFill/>
          </a:ln>
          <a:effectLst>
            <a:outerShdw blurRad="57150" rotWithShape="0" algn="bl" dir="16500000" dist="695325">
              <a:srgbClr val="000000">
                <a:alpha val="18823"/>
              </a:srgbClr>
            </a:outerShdw>
          </a:effectLst>
        </p:spPr>
      </p:pic>
      <p:pic>
        <p:nvPicPr>
          <p:cNvPr id="45" name="Google Shape;45;p9"/>
          <p:cNvPicPr preferRelativeResize="0"/>
          <p:nvPr/>
        </p:nvPicPr>
        <p:blipFill rotWithShape="1">
          <a:blip r:embed="rId4">
            <a:alphaModFix/>
          </a:blip>
          <a:srcRect b="0" l="0" r="0" t="0"/>
          <a:stretch/>
        </p:blipFill>
        <p:spPr>
          <a:xfrm>
            <a:off x="8855350" y="4537600"/>
            <a:ext cx="1699400" cy="1182350"/>
          </a:xfrm>
          <a:prstGeom prst="rect">
            <a:avLst/>
          </a:prstGeom>
          <a:noFill/>
          <a:ln>
            <a:noFill/>
          </a:ln>
        </p:spPr>
      </p:pic>
      <p:pic>
        <p:nvPicPr>
          <p:cNvPr id="46" name="Google Shape;46;p9"/>
          <p:cNvPicPr preferRelativeResize="0"/>
          <p:nvPr/>
        </p:nvPicPr>
        <p:blipFill rotWithShape="1">
          <a:blip r:embed="rId5">
            <a:alphaModFix/>
          </a:blip>
          <a:srcRect b="12339" l="5383" r="10363" t="28668"/>
          <a:stretch/>
        </p:blipFill>
        <p:spPr>
          <a:xfrm>
            <a:off x="1621674" y="4940076"/>
            <a:ext cx="2658349" cy="1021701"/>
          </a:xfrm>
          <a:prstGeom prst="rect">
            <a:avLst/>
          </a:prstGeom>
          <a:noFill/>
          <a:ln>
            <a:noFill/>
          </a:ln>
        </p:spPr>
      </p:pic>
      <p:sp>
        <p:nvSpPr>
          <p:cNvPr id="47" name="Google Shape;47;p9"/>
          <p:cNvSpPr txBox="1"/>
          <p:nvPr/>
        </p:nvSpPr>
        <p:spPr>
          <a:xfrm>
            <a:off x="652263" y="210222"/>
            <a:ext cx="7514584"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Trebuchet MS"/>
                <a:ea typeface="Trebuchet MS"/>
                <a:cs typeface="Trebuchet MS"/>
                <a:sym typeface="Trebuchet MS"/>
              </a:rPr>
              <a:t>Mecatrónica Craneofacial </a:t>
            </a:r>
            <a:endParaRPr b="1" i="0" sz="4800" u="none" cap="none" strike="noStrike">
              <a:solidFill>
                <a:srgbClr val="FFFFFF"/>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7"/>
          <p:cNvPicPr preferRelativeResize="0"/>
          <p:nvPr/>
        </p:nvPicPr>
        <p:blipFill rotWithShape="1">
          <a:blip r:embed="rId3">
            <a:alphaModFix amt="76000"/>
          </a:blip>
          <a:srcRect b="0" l="0" r="0" t="0"/>
          <a:stretch/>
        </p:blipFill>
        <p:spPr>
          <a:xfrm>
            <a:off x="7344671" y="981310"/>
            <a:ext cx="3282689" cy="4895380"/>
          </a:xfrm>
          <a:prstGeom prst="rect">
            <a:avLst/>
          </a:prstGeom>
          <a:noFill/>
          <a:ln>
            <a:noFill/>
          </a:ln>
        </p:spPr>
      </p:pic>
      <p:sp>
        <p:nvSpPr>
          <p:cNvPr id="225" name="Google Shape;225;p27"/>
          <p:cNvSpPr txBox="1"/>
          <p:nvPr/>
        </p:nvSpPr>
        <p:spPr>
          <a:xfrm>
            <a:off x="1053750" y="224575"/>
            <a:ext cx="2291100" cy="148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Trebuchet MS"/>
                <a:ea typeface="Trebuchet MS"/>
                <a:cs typeface="Trebuchet MS"/>
                <a:sym typeface="Trebuchet MS"/>
              </a:rPr>
              <a:t>Conversión</a:t>
            </a:r>
            <a:endParaRPr b="1" i="0" sz="3000" u="none" cap="none" strike="noStrike">
              <a:solidFill>
                <a:srgbClr val="FFFFFF"/>
              </a:solidFill>
              <a:latin typeface="Trebuchet MS"/>
              <a:ea typeface="Trebuchet MS"/>
              <a:cs typeface="Trebuchet MS"/>
              <a:sym typeface="Trebuchet MS"/>
            </a:endParaRPr>
          </a:p>
        </p:txBody>
      </p:sp>
      <p:pic>
        <p:nvPicPr>
          <p:cNvPr id="226" name="Google Shape;226;p27"/>
          <p:cNvPicPr preferRelativeResize="0"/>
          <p:nvPr/>
        </p:nvPicPr>
        <p:blipFill rotWithShape="1">
          <a:blip r:embed="rId4">
            <a:alphaModFix/>
          </a:blip>
          <a:srcRect b="4282" l="3240" r="20160" t="55610"/>
          <a:stretch/>
        </p:blipFill>
        <p:spPr>
          <a:xfrm>
            <a:off x="1720002" y="1615889"/>
            <a:ext cx="4328700" cy="1586700"/>
          </a:xfrm>
          <a:prstGeom prst="roundRect">
            <a:avLst>
              <a:gd fmla="val 16667" name="adj"/>
            </a:avLst>
          </a:prstGeom>
          <a:noFill/>
          <a:ln>
            <a:noFill/>
          </a:ln>
        </p:spPr>
      </p:pic>
      <p:pic>
        <p:nvPicPr>
          <p:cNvPr id="227" name="Google Shape;227;p27"/>
          <p:cNvPicPr preferRelativeResize="0"/>
          <p:nvPr/>
        </p:nvPicPr>
        <p:blipFill rotWithShape="1">
          <a:blip r:embed="rId5">
            <a:alphaModFix/>
          </a:blip>
          <a:srcRect b="0" l="0" r="0" t="0"/>
          <a:stretch/>
        </p:blipFill>
        <p:spPr>
          <a:xfrm>
            <a:off x="2377348" y="3346160"/>
            <a:ext cx="2932800" cy="25446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8"/>
          <p:cNvSpPr txBox="1"/>
          <p:nvPr/>
        </p:nvSpPr>
        <p:spPr>
          <a:xfrm>
            <a:off x="4637503" y="241850"/>
            <a:ext cx="3086400" cy="153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Trebuchet MS"/>
                <a:ea typeface="Trebuchet MS"/>
                <a:cs typeface="Trebuchet MS"/>
                <a:sym typeface="Trebuchet MS"/>
              </a:rPr>
              <a:t>Conversión </a:t>
            </a:r>
            <a:endParaRPr b="1" i="0" sz="3000" u="none" cap="none" strike="noStrike">
              <a:solidFill>
                <a:srgbClr val="FFFFFF"/>
              </a:solidFill>
              <a:latin typeface="Trebuchet MS"/>
              <a:ea typeface="Trebuchet MS"/>
              <a:cs typeface="Trebuchet MS"/>
              <a:sym typeface="Trebuchet MS"/>
            </a:endParaRPr>
          </a:p>
        </p:txBody>
      </p:sp>
      <p:sp>
        <p:nvSpPr>
          <p:cNvPr id="233" name="Google Shape;233;p28"/>
          <p:cNvSpPr txBox="1"/>
          <p:nvPr/>
        </p:nvSpPr>
        <p:spPr>
          <a:xfrm>
            <a:off x="4220221" y="4698742"/>
            <a:ext cx="35037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1.1 Conversion Analogo / Digital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1.2  Diseño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1.3 Conversión Digital /Análogo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1.4 Postprocesamiento </a:t>
            </a:r>
            <a:endParaRPr b="0" i="0" sz="1400" u="none" cap="none" strike="noStrike">
              <a:solidFill>
                <a:srgbClr val="000000"/>
              </a:solidFill>
              <a:latin typeface="Montserrat"/>
              <a:ea typeface="Montserrat"/>
              <a:cs typeface="Montserrat"/>
              <a:sym typeface="Montserrat"/>
            </a:endParaRPr>
          </a:p>
        </p:txBody>
      </p:sp>
      <p:pic>
        <p:nvPicPr>
          <p:cNvPr id="234" name="Google Shape;234;p28"/>
          <p:cNvPicPr preferRelativeResize="0"/>
          <p:nvPr/>
        </p:nvPicPr>
        <p:blipFill rotWithShape="1">
          <a:blip r:embed="rId3">
            <a:alphaModFix/>
          </a:blip>
          <a:srcRect b="26280" l="7025" r="7085" t="19940"/>
          <a:stretch/>
        </p:blipFill>
        <p:spPr>
          <a:xfrm>
            <a:off x="466431" y="1613475"/>
            <a:ext cx="4952100" cy="2950500"/>
          </a:xfrm>
          <a:prstGeom prst="rect">
            <a:avLst/>
          </a:prstGeom>
          <a:noFill/>
          <a:ln>
            <a:noFill/>
          </a:ln>
        </p:spPr>
      </p:pic>
      <p:pic>
        <p:nvPicPr>
          <p:cNvPr id="235" name="Google Shape;235;p28"/>
          <p:cNvPicPr preferRelativeResize="0"/>
          <p:nvPr/>
        </p:nvPicPr>
        <p:blipFill rotWithShape="1">
          <a:blip r:embed="rId4">
            <a:alphaModFix/>
          </a:blip>
          <a:srcRect b="0" l="5295" r="17394" t="13262"/>
          <a:stretch/>
        </p:blipFill>
        <p:spPr>
          <a:xfrm>
            <a:off x="6349199" y="1613501"/>
            <a:ext cx="4916601" cy="2950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9"/>
          <p:cNvSpPr txBox="1"/>
          <p:nvPr/>
        </p:nvSpPr>
        <p:spPr>
          <a:xfrm>
            <a:off x="4637503" y="241850"/>
            <a:ext cx="3086400" cy="153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Trebuchet MS"/>
                <a:ea typeface="Trebuchet MS"/>
                <a:cs typeface="Trebuchet MS"/>
                <a:sym typeface="Trebuchet MS"/>
              </a:rPr>
              <a:t>Conversión </a:t>
            </a:r>
            <a:endParaRPr b="1" i="0" sz="3000" u="none" cap="none" strike="noStrike">
              <a:solidFill>
                <a:srgbClr val="FFFFFF"/>
              </a:solidFill>
              <a:latin typeface="Trebuchet MS"/>
              <a:ea typeface="Trebuchet MS"/>
              <a:cs typeface="Trebuchet MS"/>
              <a:sym typeface="Trebuchet MS"/>
            </a:endParaRPr>
          </a:p>
        </p:txBody>
      </p:sp>
      <p:pic>
        <p:nvPicPr>
          <p:cNvPr id="241" name="Google Shape;241;p29"/>
          <p:cNvPicPr preferRelativeResize="0"/>
          <p:nvPr/>
        </p:nvPicPr>
        <p:blipFill rotWithShape="1">
          <a:blip r:embed="rId3">
            <a:alphaModFix/>
          </a:blip>
          <a:srcRect b="0" l="0" r="0" t="0"/>
          <a:stretch/>
        </p:blipFill>
        <p:spPr>
          <a:xfrm>
            <a:off x="6102100" y="1524733"/>
            <a:ext cx="1729825" cy="3083088"/>
          </a:xfrm>
          <a:prstGeom prst="rect">
            <a:avLst/>
          </a:prstGeom>
          <a:noFill/>
          <a:ln>
            <a:noFill/>
          </a:ln>
        </p:spPr>
      </p:pic>
      <p:pic>
        <p:nvPicPr>
          <p:cNvPr id="242" name="Google Shape;242;p29"/>
          <p:cNvPicPr preferRelativeResize="0"/>
          <p:nvPr/>
        </p:nvPicPr>
        <p:blipFill rotWithShape="1">
          <a:blip r:embed="rId4">
            <a:alphaModFix/>
          </a:blip>
          <a:srcRect b="0" l="0" r="0" t="0"/>
          <a:stretch/>
        </p:blipFill>
        <p:spPr>
          <a:xfrm>
            <a:off x="7986240" y="1516800"/>
            <a:ext cx="1785078" cy="3098951"/>
          </a:xfrm>
          <a:prstGeom prst="rect">
            <a:avLst/>
          </a:prstGeom>
          <a:noFill/>
          <a:ln>
            <a:noFill/>
          </a:ln>
        </p:spPr>
      </p:pic>
      <p:pic>
        <p:nvPicPr>
          <p:cNvPr id="243" name="Google Shape;243;p29"/>
          <p:cNvPicPr preferRelativeResize="0"/>
          <p:nvPr/>
        </p:nvPicPr>
        <p:blipFill rotWithShape="1">
          <a:blip r:embed="rId5">
            <a:alphaModFix/>
          </a:blip>
          <a:srcRect b="0" l="0" r="0" t="0"/>
          <a:stretch/>
        </p:blipFill>
        <p:spPr>
          <a:xfrm>
            <a:off x="9925628" y="1524733"/>
            <a:ext cx="1664272" cy="3083090"/>
          </a:xfrm>
          <a:prstGeom prst="rect">
            <a:avLst/>
          </a:prstGeom>
          <a:noFill/>
          <a:ln>
            <a:noFill/>
          </a:ln>
        </p:spPr>
      </p:pic>
      <p:sp>
        <p:nvSpPr>
          <p:cNvPr id="244" name="Google Shape;244;p29"/>
          <p:cNvSpPr txBox="1"/>
          <p:nvPr/>
        </p:nvSpPr>
        <p:spPr>
          <a:xfrm>
            <a:off x="4895571" y="4932092"/>
            <a:ext cx="35037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1.1 Conversion Analogo / Digital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1.2  Diseño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1.3 Conversión Digital /Análogo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1.4 Postprocesamiento </a:t>
            </a:r>
            <a:endParaRPr b="0" i="0" sz="1400" u="none" cap="none" strike="noStrike">
              <a:solidFill>
                <a:srgbClr val="000000"/>
              </a:solidFill>
              <a:latin typeface="Montserrat"/>
              <a:ea typeface="Montserrat"/>
              <a:cs typeface="Montserrat"/>
              <a:sym typeface="Montserrat"/>
            </a:endParaRPr>
          </a:p>
        </p:txBody>
      </p:sp>
      <p:pic>
        <p:nvPicPr>
          <p:cNvPr id="245" name="Google Shape;245;p29"/>
          <p:cNvPicPr preferRelativeResize="0"/>
          <p:nvPr/>
        </p:nvPicPr>
        <p:blipFill rotWithShape="1">
          <a:blip r:embed="rId6">
            <a:alphaModFix/>
          </a:blip>
          <a:srcRect b="0" l="0" r="0" t="0"/>
          <a:stretch/>
        </p:blipFill>
        <p:spPr>
          <a:xfrm>
            <a:off x="686825" y="1186425"/>
            <a:ext cx="3837625" cy="3966600"/>
          </a:xfrm>
          <a:prstGeom prst="rect">
            <a:avLst/>
          </a:prstGeom>
          <a:noFill/>
          <a:ln>
            <a:noFill/>
          </a:ln>
        </p:spPr>
      </p:pic>
      <p:sp>
        <p:nvSpPr>
          <p:cNvPr id="246" name="Google Shape;246;p29"/>
          <p:cNvSpPr/>
          <p:nvPr/>
        </p:nvSpPr>
        <p:spPr>
          <a:xfrm>
            <a:off x="4168971" y="3318800"/>
            <a:ext cx="223750" cy="1814975"/>
          </a:xfrm>
          <a:custGeom>
            <a:rect b="b" l="l" r="r" t="t"/>
            <a:pathLst>
              <a:path extrusionOk="0" h="72599" w="8950">
                <a:moveTo>
                  <a:pt x="218" y="0"/>
                </a:moveTo>
                <a:cubicBezTo>
                  <a:pt x="-655" y="6115"/>
                  <a:pt x="4423" y="11639"/>
                  <a:pt x="5923" y="17631"/>
                </a:cubicBezTo>
                <a:cubicBezTo>
                  <a:pt x="7573" y="24224"/>
                  <a:pt x="6868" y="31261"/>
                  <a:pt x="8515" y="37855"/>
                </a:cubicBezTo>
                <a:cubicBezTo>
                  <a:pt x="10253" y="44812"/>
                  <a:pt x="4552" y="51642"/>
                  <a:pt x="2811" y="58598"/>
                </a:cubicBezTo>
                <a:cubicBezTo>
                  <a:pt x="1671" y="63153"/>
                  <a:pt x="4367" y="67903"/>
                  <a:pt x="4367" y="72599"/>
                </a:cubicBezTo>
              </a:path>
            </a:pathLst>
          </a:custGeom>
          <a:noFill/>
          <a:ln cap="flat" cmpd="sng" w="7620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9"/>
          <p:cNvSpPr/>
          <p:nvPr/>
        </p:nvSpPr>
        <p:spPr>
          <a:xfrm>
            <a:off x="2614564" y="3461400"/>
            <a:ext cx="328275" cy="1594600"/>
          </a:xfrm>
          <a:custGeom>
            <a:rect b="b" l="l" r="r" t="t"/>
            <a:pathLst>
              <a:path extrusionOk="0" h="63784" w="13131">
                <a:moveTo>
                  <a:pt x="7945" y="0"/>
                </a:moveTo>
                <a:cubicBezTo>
                  <a:pt x="4775" y="3805"/>
                  <a:pt x="1887" y="8159"/>
                  <a:pt x="685" y="12964"/>
                </a:cubicBezTo>
                <a:cubicBezTo>
                  <a:pt x="-1611" y="22144"/>
                  <a:pt x="3495" y="31688"/>
                  <a:pt x="5352" y="40967"/>
                </a:cubicBezTo>
                <a:cubicBezTo>
                  <a:pt x="6929" y="48846"/>
                  <a:pt x="13131" y="55748"/>
                  <a:pt x="13131" y="63784"/>
                </a:cubicBezTo>
              </a:path>
            </a:pathLst>
          </a:custGeom>
          <a:noFill/>
          <a:ln cap="flat" cmpd="sng" w="7620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9"/>
          <p:cNvSpPr/>
          <p:nvPr/>
        </p:nvSpPr>
        <p:spPr>
          <a:xfrm>
            <a:off x="1866825" y="1270475"/>
            <a:ext cx="76225" cy="2009450"/>
          </a:xfrm>
          <a:custGeom>
            <a:rect b="b" l="l" r="r" t="t"/>
            <a:pathLst>
              <a:path extrusionOk="0" h="80378" w="3049">
                <a:moveTo>
                  <a:pt x="0" y="0"/>
                </a:moveTo>
                <a:cubicBezTo>
                  <a:pt x="6504" y="25991"/>
                  <a:pt x="0" y="53585"/>
                  <a:pt x="0" y="80378"/>
                </a:cubicBezTo>
              </a:path>
            </a:pathLst>
          </a:custGeom>
          <a:noFill/>
          <a:ln cap="flat" cmpd="sng" w="762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9"/>
          <p:cNvSpPr/>
          <p:nvPr/>
        </p:nvSpPr>
        <p:spPr>
          <a:xfrm>
            <a:off x="859956" y="1520878"/>
            <a:ext cx="384600" cy="1629400"/>
          </a:xfrm>
          <a:custGeom>
            <a:rect b="b" l="l" r="r" t="t"/>
            <a:pathLst>
              <a:path extrusionOk="0" h="65176" w="15384">
                <a:moveTo>
                  <a:pt x="15384" y="355"/>
                </a:moveTo>
                <a:cubicBezTo>
                  <a:pt x="4017" y="-2484"/>
                  <a:pt x="2420" y="21309"/>
                  <a:pt x="2420" y="33025"/>
                </a:cubicBezTo>
                <a:cubicBezTo>
                  <a:pt x="2420" y="38257"/>
                  <a:pt x="-922" y="43506"/>
                  <a:pt x="346" y="48582"/>
                </a:cubicBezTo>
                <a:cubicBezTo>
                  <a:pt x="1728" y="54114"/>
                  <a:pt x="4494" y="59474"/>
                  <a:pt x="4494" y="65176"/>
                </a:cubicBezTo>
              </a:path>
            </a:pathLst>
          </a:custGeom>
          <a:noFill/>
          <a:ln cap="flat" cmpd="sng" w="762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0"/>
          <p:cNvPicPr preferRelativeResize="0"/>
          <p:nvPr/>
        </p:nvPicPr>
        <p:blipFill rotWithShape="1">
          <a:blip r:embed="rId3">
            <a:alphaModFix/>
          </a:blip>
          <a:srcRect b="0" l="0" r="0" t="0"/>
          <a:stretch/>
        </p:blipFill>
        <p:spPr>
          <a:xfrm>
            <a:off x="1745524" y="981914"/>
            <a:ext cx="8700951" cy="4894171"/>
          </a:xfrm>
          <a:prstGeom prst="roundRect">
            <a:avLst>
              <a:gd fmla="val 16667" name="adj"/>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1"/>
          <p:cNvSpPr txBox="1"/>
          <p:nvPr/>
        </p:nvSpPr>
        <p:spPr>
          <a:xfrm>
            <a:off x="6685228" y="455493"/>
            <a:ext cx="6512400" cy="146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Trebuchet MS"/>
                <a:ea typeface="Trebuchet MS"/>
                <a:cs typeface="Trebuchet MS"/>
                <a:sym typeface="Trebuchet MS"/>
              </a:rPr>
              <a:t>Materialización</a:t>
            </a:r>
            <a:endParaRPr b="1" i="0" sz="3000" u="none" cap="none" strike="noStrike">
              <a:solidFill>
                <a:srgbClr val="FFFFFF"/>
              </a:solidFill>
              <a:latin typeface="Trebuchet MS"/>
              <a:ea typeface="Trebuchet MS"/>
              <a:cs typeface="Trebuchet MS"/>
              <a:sym typeface="Trebuchet MS"/>
            </a:endParaRPr>
          </a:p>
        </p:txBody>
      </p:sp>
      <p:pic>
        <p:nvPicPr>
          <p:cNvPr id="260" name="Google Shape;260;p31"/>
          <p:cNvPicPr preferRelativeResize="0"/>
          <p:nvPr/>
        </p:nvPicPr>
        <p:blipFill rotWithShape="1">
          <a:blip r:embed="rId3">
            <a:alphaModFix/>
          </a:blip>
          <a:srcRect b="0" l="0" r="0" t="0"/>
          <a:stretch/>
        </p:blipFill>
        <p:spPr>
          <a:xfrm>
            <a:off x="6860681" y="3458576"/>
            <a:ext cx="2012700" cy="2100600"/>
          </a:xfrm>
          <a:prstGeom prst="ellipse">
            <a:avLst/>
          </a:prstGeom>
          <a:noFill/>
          <a:ln>
            <a:noFill/>
          </a:ln>
        </p:spPr>
      </p:pic>
      <p:pic>
        <p:nvPicPr>
          <p:cNvPr id="261" name="Google Shape;261;p31"/>
          <p:cNvPicPr preferRelativeResize="0"/>
          <p:nvPr/>
        </p:nvPicPr>
        <p:blipFill rotWithShape="1">
          <a:blip r:embed="rId4">
            <a:alphaModFix/>
          </a:blip>
          <a:srcRect b="0" l="14068" r="6313" t="0"/>
          <a:stretch/>
        </p:blipFill>
        <p:spPr>
          <a:xfrm>
            <a:off x="2555859" y="513710"/>
            <a:ext cx="1948800" cy="2034000"/>
          </a:xfrm>
          <a:prstGeom prst="ellipse">
            <a:avLst/>
          </a:prstGeom>
          <a:noFill/>
          <a:ln>
            <a:noFill/>
          </a:ln>
        </p:spPr>
      </p:pic>
      <p:pic>
        <p:nvPicPr>
          <p:cNvPr id="262" name="Google Shape;262;p31"/>
          <p:cNvPicPr preferRelativeResize="0"/>
          <p:nvPr/>
        </p:nvPicPr>
        <p:blipFill rotWithShape="1">
          <a:blip r:embed="rId5">
            <a:alphaModFix/>
          </a:blip>
          <a:srcRect b="5014" l="24309" r="28741" t="0"/>
          <a:stretch/>
        </p:blipFill>
        <p:spPr>
          <a:xfrm>
            <a:off x="9110843" y="3172926"/>
            <a:ext cx="1188895" cy="2510424"/>
          </a:xfrm>
          <a:prstGeom prst="rect">
            <a:avLst/>
          </a:prstGeom>
          <a:noFill/>
          <a:ln>
            <a:noFill/>
          </a:ln>
        </p:spPr>
      </p:pic>
      <p:pic>
        <p:nvPicPr>
          <p:cNvPr id="263" name="Google Shape;263;p31"/>
          <p:cNvPicPr preferRelativeResize="0"/>
          <p:nvPr/>
        </p:nvPicPr>
        <p:blipFill rotWithShape="1">
          <a:blip r:embed="rId6">
            <a:alphaModFix/>
          </a:blip>
          <a:srcRect b="31009" l="13390" r="35850" t="9402"/>
          <a:stretch/>
        </p:blipFill>
        <p:spPr>
          <a:xfrm>
            <a:off x="1222500" y="396400"/>
            <a:ext cx="1152354" cy="1993842"/>
          </a:xfrm>
          <a:prstGeom prst="rect">
            <a:avLst/>
          </a:prstGeom>
          <a:noFill/>
          <a:ln>
            <a:noFill/>
          </a:ln>
        </p:spPr>
      </p:pic>
      <p:pic>
        <p:nvPicPr>
          <p:cNvPr id="264" name="Google Shape;264;p31"/>
          <p:cNvPicPr preferRelativeResize="0"/>
          <p:nvPr/>
        </p:nvPicPr>
        <p:blipFill rotWithShape="1">
          <a:blip r:embed="rId7">
            <a:alphaModFix/>
          </a:blip>
          <a:srcRect b="0" l="0" r="0" t="0"/>
          <a:stretch/>
        </p:blipFill>
        <p:spPr>
          <a:xfrm>
            <a:off x="4031648" y="1606974"/>
            <a:ext cx="3115200" cy="30321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2"/>
          <p:cNvSpPr txBox="1"/>
          <p:nvPr/>
        </p:nvSpPr>
        <p:spPr>
          <a:xfrm>
            <a:off x="4312024" y="183175"/>
            <a:ext cx="3409925" cy="14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Montserrat"/>
                <a:ea typeface="Montserrat"/>
                <a:cs typeface="Montserrat"/>
                <a:sym typeface="Montserrat"/>
              </a:rPr>
              <a:t>Materialización </a:t>
            </a:r>
            <a:endParaRPr b="1" i="0" sz="3000" u="none" cap="none" strike="noStrike">
              <a:solidFill>
                <a:srgbClr val="FFFFFF"/>
              </a:solidFill>
              <a:latin typeface="Montserrat"/>
              <a:ea typeface="Montserrat"/>
              <a:cs typeface="Montserrat"/>
              <a:sym typeface="Montserrat"/>
            </a:endParaRPr>
          </a:p>
        </p:txBody>
      </p:sp>
      <p:pic>
        <p:nvPicPr>
          <p:cNvPr id="270" name="Google Shape;270;p32"/>
          <p:cNvPicPr preferRelativeResize="0"/>
          <p:nvPr/>
        </p:nvPicPr>
        <p:blipFill rotWithShape="1">
          <a:blip r:embed="rId3">
            <a:alphaModFix/>
          </a:blip>
          <a:srcRect b="0" l="0" r="0" t="0"/>
          <a:stretch/>
        </p:blipFill>
        <p:spPr>
          <a:xfrm rot="5400000">
            <a:off x="1573105" y="3096032"/>
            <a:ext cx="1625545" cy="2653207"/>
          </a:xfrm>
          <a:prstGeom prst="rect">
            <a:avLst/>
          </a:prstGeom>
          <a:noFill/>
          <a:ln>
            <a:noFill/>
          </a:ln>
        </p:spPr>
      </p:pic>
      <p:pic>
        <p:nvPicPr>
          <p:cNvPr id="271" name="Google Shape;271;p32"/>
          <p:cNvPicPr preferRelativeResize="0"/>
          <p:nvPr/>
        </p:nvPicPr>
        <p:blipFill rotWithShape="1">
          <a:blip r:embed="rId4">
            <a:alphaModFix/>
          </a:blip>
          <a:srcRect b="0" l="0" r="0" t="0"/>
          <a:stretch/>
        </p:blipFill>
        <p:spPr>
          <a:xfrm>
            <a:off x="7638829" y="1693730"/>
            <a:ext cx="2152998" cy="2328088"/>
          </a:xfrm>
          <a:prstGeom prst="rect">
            <a:avLst/>
          </a:prstGeom>
          <a:noFill/>
          <a:ln>
            <a:noFill/>
          </a:ln>
        </p:spPr>
      </p:pic>
      <p:pic>
        <p:nvPicPr>
          <p:cNvPr id="272" name="Google Shape;272;p32"/>
          <p:cNvPicPr preferRelativeResize="0"/>
          <p:nvPr/>
        </p:nvPicPr>
        <p:blipFill rotWithShape="1">
          <a:blip r:embed="rId5">
            <a:alphaModFix/>
          </a:blip>
          <a:srcRect b="0" l="0" r="0" t="0"/>
          <a:stretch/>
        </p:blipFill>
        <p:spPr>
          <a:xfrm rot="-5400000">
            <a:off x="1545906" y="1165653"/>
            <a:ext cx="1649019" cy="2622280"/>
          </a:xfrm>
          <a:prstGeom prst="rect">
            <a:avLst/>
          </a:prstGeom>
          <a:noFill/>
          <a:ln>
            <a:noFill/>
          </a:ln>
        </p:spPr>
      </p:pic>
      <p:pic>
        <p:nvPicPr>
          <p:cNvPr id="273" name="Google Shape;273;p32"/>
          <p:cNvPicPr preferRelativeResize="0"/>
          <p:nvPr/>
        </p:nvPicPr>
        <p:blipFill rotWithShape="1">
          <a:blip r:embed="rId6">
            <a:alphaModFix/>
          </a:blip>
          <a:srcRect b="0" l="0" r="0" t="0"/>
          <a:stretch/>
        </p:blipFill>
        <p:spPr>
          <a:xfrm>
            <a:off x="4640094" y="1553168"/>
            <a:ext cx="2724460" cy="2609215"/>
          </a:xfrm>
          <a:prstGeom prst="rect">
            <a:avLst/>
          </a:prstGeom>
          <a:noFill/>
          <a:ln>
            <a:noFill/>
          </a:ln>
        </p:spPr>
      </p:pic>
      <p:sp>
        <p:nvSpPr>
          <p:cNvPr id="274" name="Google Shape;274;p32"/>
          <p:cNvSpPr/>
          <p:nvPr/>
        </p:nvSpPr>
        <p:spPr>
          <a:xfrm>
            <a:off x="3883580" y="3250814"/>
            <a:ext cx="585300" cy="493500"/>
          </a:xfrm>
          <a:prstGeom prst="rightArrow">
            <a:avLst>
              <a:gd fmla="val 50000" name="adj1"/>
              <a:gd fmla="val 50000" name="adj2"/>
            </a:avLst>
          </a:prstGeom>
          <a:solidFill>
            <a:srgbClr val="ADADA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32"/>
          <p:cNvSpPr/>
          <p:nvPr/>
        </p:nvSpPr>
        <p:spPr>
          <a:xfrm>
            <a:off x="984825" y="1335345"/>
            <a:ext cx="2900100" cy="2328000"/>
          </a:xfrm>
          <a:prstGeom prst="mathMultiply">
            <a:avLst>
              <a:gd fmla="val 23520" name="adj1"/>
            </a:avLst>
          </a:prstGeom>
          <a:solidFill>
            <a:srgbClr val="000000">
              <a:alpha val="6274"/>
            </a:srgbClr>
          </a:solid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6" name="Google Shape;276;p32"/>
          <p:cNvPicPr preferRelativeResize="0"/>
          <p:nvPr/>
        </p:nvPicPr>
        <p:blipFill rotWithShape="1">
          <a:blip r:embed="rId7">
            <a:alphaModFix/>
          </a:blip>
          <a:srcRect b="5014" l="24309" r="28741" t="0"/>
          <a:stretch/>
        </p:blipFill>
        <p:spPr>
          <a:xfrm>
            <a:off x="7568444" y="4335087"/>
            <a:ext cx="740299" cy="1469163"/>
          </a:xfrm>
          <a:prstGeom prst="rect">
            <a:avLst/>
          </a:prstGeom>
          <a:noFill/>
          <a:ln>
            <a:noFill/>
          </a:ln>
        </p:spPr>
      </p:pic>
      <p:sp>
        <p:nvSpPr>
          <p:cNvPr id="277" name="Google Shape;277;p32"/>
          <p:cNvSpPr txBox="1"/>
          <p:nvPr/>
        </p:nvSpPr>
        <p:spPr>
          <a:xfrm>
            <a:off x="8367943" y="4335087"/>
            <a:ext cx="2653200" cy="14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1" lang="en-US" sz="2100" u="none" cap="none" strike="noStrike">
                <a:solidFill>
                  <a:srgbClr val="FFFFFF"/>
                </a:solidFill>
                <a:latin typeface="Times New Roman"/>
                <a:ea typeface="Times New Roman"/>
                <a:cs typeface="Times New Roman"/>
                <a:sym typeface="Times New Roman"/>
              </a:rPr>
              <a:t>Elegoo Mars </a:t>
            </a:r>
            <a:endParaRPr b="0" i="1" sz="21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100"/>
              <a:buFont typeface="Arial"/>
              <a:buNone/>
            </a:pPr>
            <a:r>
              <a:rPr b="0" i="1" lang="en-US" sz="2100" u="none" cap="none" strike="noStrike">
                <a:solidFill>
                  <a:srgbClr val="FFFFFF"/>
                </a:solidFill>
                <a:latin typeface="Times New Roman"/>
                <a:ea typeface="Times New Roman"/>
                <a:cs typeface="Times New Roman"/>
                <a:sym typeface="Times New Roman"/>
              </a:rPr>
              <a:t>Clínico </a:t>
            </a:r>
            <a:endParaRPr b="0" i="1" sz="2100" u="none" cap="none" strike="noStrike">
              <a:solidFill>
                <a:srgbClr val="FFFFFF"/>
              </a:solidFill>
              <a:latin typeface="Times New Roman"/>
              <a:ea typeface="Times New Roman"/>
              <a:cs typeface="Times New Roman"/>
              <a:sym typeface="Times New Roman"/>
            </a:endParaRPr>
          </a:p>
        </p:txBody>
      </p:sp>
      <p:sp>
        <p:nvSpPr>
          <p:cNvPr id="278" name="Google Shape;278;p32"/>
          <p:cNvSpPr txBox="1"/>
          <p:nvPr/>
        </p:nvSpPr>
        <p:spPr>
          <a:xfrm>
            <a:off x="4014309" y="4513109"/>
            <a:ext cx="32523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FFFFFF"/>
                </a:solidFill>
                <a:latin typeface="Times New Roman"/>
                <a:ea typeface="Times New Roman"/>
                <a:cs typeface="Times New Roman"/>
                <a:sym typeface="Times New Roman"/>
              </a:rPr>
              <a:t> 1.1 Manufactura Aditiva</a:t>
            </a:r>
            <a:endParaRPr b="0" i="1" sz="14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FFFFFF"/>
                </a:solidFill>
                <a:latin typeface="Times New Roman"/>
                <a:ea typeface="Times New Roman"/>
                <a:cs typeface="Times New Roman"/>
                <a:sym typeface="Times New Roman"/>
              </a:rPr>
              <a:t>        1.2 Manufactura Sustractiva</a:t>
            </a:r>
            <a:endParaRPr b="0" i="1" sz="14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FFFFFF"/>
                </a:solidFill>
                <a:latin typeface="Times New Roman"/>
                <a:ea typeface="Times New Roman"/>
                <a:cs typeface="Times New Roman"/>
                <a:sym typeface="Times New Roman"/>
              </a:rPr>
              <a:t>        1.3 Impresión 3D</a:t>
            </a:r>
            <a:endParaRPr b="0" i="1" sz="14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FFFFFF"/>
                </a:solidFill>
                <a:latin typeface="Times New Roman"/>
                <a:ea typeface="Times New Roman"/>
                <a:cs typeface="Times New Roman"/>
                <a:sym typeface="Times New Roman"/>
              </a:rPr>
              <a:t>       1.4 Materiales</a:t>
            </a:r>
            <a:endParaRPr b="0" i="1" sz="14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3"/>
          <p:cNvPicPr preferRelativeResize="0"/>
          <p:nvPr/>
        </p:nvPicPr>
        <p:blipFill rotWithShape="1">
          <a:blip r:embed="rId3">
            <a:alphaModFix/>
          </a:blip>
          <a:srcRect b="0" l="0" r="0" t="0"/>
          <a:stretch/>
        </p:blipFill>
        <p:spPr>
          <a:xfrm>
            <a:off x="8252000" y="1367583"/>
            <a:ext cx="2550548" cy="2550548"/>
          </a:xfrm>
          <a:prstGeom prst="rect">
            <a:avLst/>
          </a:prstGeom>
          <a:noFill/>
          <a:ln>
            <a:noFill/>
          </a:ln>
        </p:spPr>
      </p:pic>
      <p:pic>
        <p:nvPicPr>
          <p:cNvPr id="284" name="Google Shape;284;p33"/>
          <p:cNvPicPr preferRelativeResize="0"/>
          <p:nvPr/>
        </p:nvPicPr>
        <p:blipFill rotWithShape="1">
          <a:blip r:embed="rId4">
            <a:alphaModFix/>
          </a:blip>
          <a:srcRect b="0" l="10841" r="10424" t="0"/>
          <a:stretch/>
        </p:blipFill>
        <p:spPr>
          <a:xfrm flipH="1">
            <a:off x="1231724" y="989300"/>
            <a:ext cx="2518226" cy="2079099"/>
          </a:xfrm>
          <a:prstGeom prst="rect">
            <a:avLst/>
          </a:prstGeom>
          <a:noFill/>
          <a:ln>
            <a:noFill/>
          </a:ln>
        </p:spPr>
      </p:pic>
      <p:sp>
        <p:nvSpPr>
          <p:cNvPr id="285" name="Google Shape;285;p33"/>
          <p:cNvSpPr/>
          <p:nvPr/>
        </p:nvSpPr>
        <p:spPr>
          <a:xfrm>
            <a:off x="713025" y="661150"/>
            <a:ext cx="3383700" cy="2735400"/>
          </a:xfrm>
          <a:prstGeom prst="mathMultiply">
            <a:avLst>
              <a:gd fmla="val 23520" name="adj1"/>
            </a:avLst>
          </a:prstGeom>
          <a:solidFill>
            <a:srgbClr val="000000">
              <a:alpha val="6274"/>
            </a:srgbClr>
          </a:solid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33"/>
          <p:cNvSpPr/>
          <p:nvPr/>
        </p:nvSpPr>
        <p:spPr>
          <a:xfrm>
            <a:off x="4096730" y="2810039"/>
            <a:ext cx="585300" cy="493500"/>
          </a:xfrm>
          <a:prstGeom prst="rightArrow">
            <a:avLst>
              <a:gd fmla="val 50000" name="adj1"/>
              <a:gd fmla="val 50000" name="adj2"/>
            </a:avLst>
          </a:prstGeom>
          <a:solidFill>
            <a:srgbClr val="ADADA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p33"/>
          <p:cNvPicPr preferRelativeResize="0"/>
          <p:nvPr/>
        </p:nvPicPr>
        <p:blipFill rotWithShape="1">
          <a:blip r:embed="rId5">
            <a:alphaModFix/>
          </a:blip>
          <a:srcRect b="16136" l="0" r="0" t="16034"/>
          <a:stretch/>
        </p:blipFill>
        <p:spPr>
          <a:xfrm flipH="1">
            <a:off x="1231724" y="3481425"/>
            <a:ext cx="2518226" cy="2209802"/>
          </a:xfrm>
          <a:prstGeom prst="rect">
            <a:avLst/>
          </a:prstGeom>
          <a:noFill/>
          <a:ln>
            <a:noFill/>
          </a:ln>
        </p:spPr>
      </p:pic>
      <p:pic>
        <p:nvPicPr>
          <p:cNvPr id="288" name="Google Shape;288;p33"/>
          <p:cNvPicPr preferRelativeResize="0"/>
          <p:nvPr/>
        </p:nvPicPr>
        <p:blipFill rotWithShape="1">
          <a:blip r:embed="rId6">
            <a:alphaModFix/>
          </a:blip>
          <a:srcRect b="0" l="0" r="0" t="0"/>
          <a:stretch/>
        </p:blipFill>
        <p:spPr>
          <a:xfrm>
            <a:off x="5212081" y="1405393"/>
            <a:ext cx="2550538" cy="2550538"/>
          </a:xfrm>
          <a:prstGeom prst="rect">
            <a:avLst/>
          </a:prstGeom>
          <a:noFill/>
          <a:ln>
            <a:noFill/>
          </a:ln>
        </p:spPr>
      </p:pic>
      <p:sp>
        <p:nvSpPr>
          <p:cNvPr id="289" name="Google Shape;289;p33"/>
          <p:cNvSpPr/>
          <p:nvPr/>
        </p:nvSpPr>
        <p:spPr>
          <a:xfrm>
            <a:off x="5561600" y="2683575"/>
            <a:ext cx="453600" cy="181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3"/>
          <p:cNvSpPr/>
          <p:nvPr/>
        </p:nvSpPr>
        <p:spPr>
          <a:xfrm rot="2833453">
            <a:off x="10510724" y="1600441"/>
            <a:ext cx="453668" cy="181508"/>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3"/>
          <p:cNvSpPr txBox="1"/>
          <p:nvPr/>
        </p:nvSpPr>
        <p:spPr>
          <a:xfrm>
            <a:off x="8541118" y="4286862"/>
            <a:ext cx="2653200" cy="14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FFFFFF"/>
                </a:solidFill>
                <a:latin typeface="Montserrat"/>
                <a:ea typeface="Montserrat"/>
                <a:cs typeface="Montserrat"/>
                <a:sym typeface="Montserrat"/>
              </a:rPr>
              <a:t>Creality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FFFFFF"/>
                </a:solidFill>
                <a:latin typeface="Montserrat"/>
                <a:ea typeface="Montserrat"/>
                <a:cs typeface="Montserrat"/>
                <a:sym typeface="Montserrat"/>
              </a:rPr>
              <a:t>Exo jenius </a:t>
            </a:r>
            <a:endParaRPr b="0" i="0" sz="2100" u="none" cap="none" strike="noStrike">
              <a:solidFill>
                <a:srgbClr val="FFFFFF"/>
              </a:solidFill>
              <a:latin typeface="Montserrat"/>
              <a:ea typeface="Montserrat"/>
              <a:cs typeface="Montserrat"/>
              <a:sym typeface="Montserrat"/>
            </a:endParaRPr>
          </a:p>
        </p:txBody>
      </p:sp>
      <p:sp>
        <p:nvSpPr>
          <p:cNvPr id="292" name="Google Shape;292;p33"/>
          <p:cNvSpPr txBox="1"/>
          <p:nvPr/>
        </p:nvSpPr>
        <p:spPr>
          <a:xfrm>
            <a:off x="3812568" y="4478518"/>
            <a:ext cx="32523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1.1 Manufactura Aditiva</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1.2 Manufactura Sustractiva</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1.3 Impresión 3D</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Montserrat"/>
                <a:ea typeface="Montserrat"/>
                <a:cs typeface="Montserrat"/>
                <a:sym typeface="Montserrat"/>
              </a:rPr>
              <a:t>       1.4 Materiales</a:t>
            </a:r>
            <a:endParaRPr b="0" i="0" sz="1400" u="none" cap="none" strike="noStrike">
              <a:solidFill>
                <a:srgbClr val="FFFFFF"/>
              </a:solidFill>
              <a:latin typeface="Montserrat"/>
              <a:ea typeface="Montserrat"/>
              <a:cs typeface="Montserrat"/>
              <a:sym typeface="Montserrat"/>
            </a:endParaRPr>
          </a:p>
        </p:txBody>
      </p:sp>
      <p:pic>
        <p:nvPicPr>
          <p:cNvPr id="293" name="Google Shape;293;p33"/>
          <p:cNvPicPr preferRelativeResize="0"/>
          <p:nvPr/>
        </p:nvPicPr>
        <p:blipFill rotWithShape="1">
          <a:blip r:embed="rId7">
            <a:alphaModFix/>
          </a:blip>
          <a:srcRect b="4864" l="29951" r="26369" t="23280"/>
          <a:stretch/>
        </p:blipFill>
        <p:spPr>
          <a:xfrm>
            <a:off x="6950725" y="4196275"/>
            <a:ext cx="1527775" cy="1650249"/>
          </a:xfrm>
          <a:prstGeom prst="rect">
            <a:avLst/>
          </a:prstGeom>
          <a:noFill/>
          <a:ln>
            <a:noFill/>
          </a:ln>
        </p:spPr>
      </p:pic>
      <p:sp>
        <p:nvSpPr>
          <p:cNvPr id="294" name="Google Shape;294;p33"/>
          <p:cNvSpPr txBox="1"/>
          <p:nvPr/>
        </p:nvSpPr>
        <p:spPr>
          <a:xfrm>
            <a:off x="4312024" y="183175"/>
            <a:ext cx="3409925" cy="14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Montserrat"/>
                <a:ea typeface="Montserrat"/>
                <a:cs typeface="Montserrat"/>
                <a:sym typeface="Montserrat"/>
              </a:rPr>
              <a:t>Materialización </a:t>
            </a:r>
            <a:endParaRPr b="1" i="0" sz="30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4"/>
          <p:cNvPicPr preferRelativeResize="0"/>
          <p:nvPr/>
        </p:nvPicPr>
        <p:blipFill rotWithShape="1">
          <a:blip r:embed="rId3">
            <a:alphaModFix/>
          </a:blip>
          <a:srcRect b="0" l="0" r="0" t="0"/>
          <a:stretch/>
        </p:blipFill>
        <p:spPr>
          <a:xfrm>
            <a:off x="1766289" y="993587"/>
            <a:ext cx="8659421" cy="4870825"/>
          </a:xfrm>
          <a:prstGeom prst="roundRect">
            <a:avLst>
              <a:gd fmla="val 16667" name="adj"/>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5"/>
          <p:cNvSpPr txBox="1"/>
          <p:nvPr/>
        </p:nvSpPr>
        <p:spPr>
          <a:xfrm>
            <a:off x="5059986" y="449200"/>
            <a:ext cx="2638800" cy="479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Trebuchet MS"/>
                <a:ea typeface="Trebuchet MS"/>
                <a:cs typeface="Trebuchet MS"/>
                <a:sym typeface="Trebuchet MS"/>
              </a:rPr>
              <a:t>Aplicaciones </a:t>
            </a:r>
            <a:endParaRPr b="1" i="0" sz="3000" u="none" cap="none" strike="noStrike">
              <a:solidFill>
                <a:srgbClr val="FFFFFF"/>
              </a:solidFill>
              <a:latin typeface="Trebuchet MS"/>
              <a:ea typeface="Trebuchet MS"/>
              <a:cs typeface="Trebuchet MS"/>
              <a:sym typeface="Trebuchet MS"/>
            </a:endParaRPr>
          </a:p>
        </p:txBody>
      </p:sp>
      <p:pic>
        <p:nvPicPr>
          <p:cNvPr id="305" name="Google Shape;305;p35"/>
          <p:cNvPicPr preferRelativeResize="0"/>
          <p:nvPr/>
        </p:nvPicPr>
        <p:blipFill rotWithShape="1">
          <a:blip r:embed="rId3">
            <a:alphaModFix/>
          </a:blip>
          <a:srcRect b="0" l="0" r="0" t="0"/>
          <a:stretch/>
        </p:blipFill>
        <p:spPr>
          <a:xfrm>
            <a:off x="1332576" y="2712801"/>
            <a:ext cx="2414550" cy="1693782"/>
          </a:xfrm>
          <a:prstGeom prst="rect">
            <a:avLst/>
          </a:prstGeom>
          <a:noFill/>
          <a:ln>
            <a:noFill/>
          </a:ln>
        </p:spPr>
      </p:pic>
      <p:pic>
        <p:nvPicPr>
          <p:cNvPr id="306" name="Google Shape;306;p35"/>
          <p:cNvPicPr preferRelativeResize="0"/>
          <p:nvPr/>
        </p:nvPicPr>
        <p:blipFill rotWithShape="1">
          <a:blip r:embed="rId4">
            <a:alphaModFix/>
          </a:blip>
          <a:srcRect b="22660" l="0" r="0" t="0"/>
          <a:stretch/>
        </p:blipFill>
        <p:spPr>
          <a:xfrm>
            <a:off x="2194456" y="4440125"/>
            <a:ext cx="2414550" cy="1425789"/>
          </a:xfrm>
          <a:prstGeom prst="rect">
            <a:avLst/>
          </a:prstGeom>
          <a:noFill/>
          <a:ln>
            <a:noFill/>
          </a:ln>
        </p:spPr>
      </p:pic>
      <p:pic>
        <p:nvPicPr>
          <p:cNvPr id="307" name="Google Shape;307;p35"/>
          <p:cNvPicPr preferRelativeResize="0"/>
          <p:nvPr/>
        </p:nvPicPr>
        <p:blipFill rotWithShape="1">
          <a:blip r:embed="rId5">
            <a:alphaModFix/>
          </a:blip>
          <a:srcRect b="30699" l="17810" r="23523" t="0"/>
          <a:stretch/>
        </p:blipFill>
        <p:spPr>
          <a:xfrm>
            <a:off x="4906226" y="4440136"/>
            <a:ext cx="2638800" cy="1432380"/>
          </a:xfrm>
          <a:prstGeom prst="rect">
            <a:avLst/>
          </a:prstGeom>
          <a:noFill/>
          <a:ln>
            <a:noFill/>
          </a:ln>
        </p:spPr>
      </p:pic>
      <p:pic>
        <p:nvPicPr>
          <p:cNvPr id="308" name="Google Shape;308;p35"/>
          <p:cNvPicPr preferRelativeResize="0"/>
          <p:nvPr/>
        </p:nvPicPr>
        <p:blipFill rotWithShape="1">
          <a:blip r:embed="rId6">
            <a:alphaModFix/>
          </a:blip>
          <a:srcRect b="0" l="0" r="0" t="0"/>
          <a:stretch/>
        </p:blipFill>
        <p:spPr>
          <a:xfrm>
            <a:off x="3299950" y="985475"/>
            <a:ext cx="2638800" cy="1596700"/>
          </a:xfrm>
          <a:prstGeom prst="rect">
            <a:avLst/>
          </a:prstGeom>
          <a:noFill/>
          <a:ln>
            <a:noFill/>
          </a:ln>
        </p:spPr>
      </p:pic>
      <p:pic>
        <p:nvPicPr>
          <p:cNvPr id="309" name="Google Shape;309;p35"/>
          <p:cNvPicPr preferRelativeResize="0"/>
          <p:nvPr/>
        </p:nvPicPr>
        <p:blipFill rotWithShape="1">
          <a:blip r:embed="rId7">
            <a:alphaModFix/>
          </a:blip>
          <a:srcRect b="0" l="0" r="0" t="0"/>
          <a:stretch/>
        </p:blipFill>
        <p:spPr>
          <a:xfrm>
            <a:off x="7545025" y="1816350"/>
            <a:ext cx="4491250" cy="2385400"/>
          </a:xfrm>
          <a:prstGeom prst="rect">
            <a:avLst/>
          </a:prstGeom>
          <a:noFill/>
          <a:ln>
            <a:noFill/>
          </a:ln>
        </p:spPr>
      </p:pic>
      <p:pic>
        <p:nvPicPr>
          <p:cNvPr id="310" name="Google Shape;310;p35"/>
          <p:cNvPicPr preferRelativeResize="0"/>
          <p:nvPr/>
        </p:nvPicPr>
        <p:blipFill rotWithShape="1">
          <a:blip r:embed="rId8">
            <a:alphaModFix/>
          </a:blip>
          <a:srcRect b="0" l="0" r="0" t="0"/>
          <a:stretch/>
        </p:blipFill>
        <p:spPr>
          <a:xfrm>
            <a:off x="4142600" y="2712800"/>
            <a:ext cx="2638799" cy="1596700"/>
          </a:xfrm>
          <a:prstGeom prst="rect">
            <a:avLst/>
          </a:prstGeom>
          <a:noFill/>
          <a:ln>
            <a:noFill/>
          </a:ln>
        </p:spPr>
      </p:pic>
      <p:pic>
        <p:nvPicPr>
          <p:cNvPr id="311" name="Google Shape;311;p35"/>
          <p:cNvPicPr preferRelativeResize="0"/>
          <p:nvPr/>
        </p:nvPicPr>
        <p:blipFill rotWithShape="1">
          <a:blip r:embed="rId9">
            <a:alphaModFix/>
          </a:blip>
          <a:srcRect b="0" l="0" r="0" t="0"/>
          <a:stretch/>
        </p:blipFill>
        <p:spPr>
          <a:xfrm>
            <a:off x="573950" y="985475"/>
            <a:ext cx="2414550" cy="1596700"/>
          </a:xfrm>
          <a:prstGeom prst="rect">
            <a:avLst/>
          </a:prstGeom>
          <a:noFill/>
          <a:ln>
            <a:noFill/>
          </a:ln>
        </p:spPr>
      </p:pic>
      <p:pic>
        <p:nvPicPr>
          <p:cNvPr id="312" name="Google Shape;312;p35"/>
          <p:cNvPicPr preferRelativeResize="0"/>
          <p:nvPr/>
        </p:nvPicPr>
        <p:blipFill rotWithShape="1">
          <a:blip r:embed="rId10">
            <a:alphaModFix/>
          </a:blip>
          <a:srcRect b="22478" l="15514" r="18070" t="21617"/>
          <a:stretch/>
        </p:blipFill>
        <p:spPr>
          <a:xfrm>
            <a:off x="5405976" y="2223485"/>
            <a:ext cx="429054" cy="358700"/>
          </a:xfrm>
          <a:prstGeom prst="rect">
            <a:avLst/>
          </a:prstGeom>
          <a:noFill/>
          <a:ln>
            <a:noFill/>
          </a:ln>
        </p:spPr>
      </p:pic>
      <p:pic>
        <p:nvPicPr>
          <p:cNvPr id="313" name="Google Shape;313;p35"/>
          <p:cNvPicPr preferRelativeResize="0"/>
          <p:nvPr/>
        </p:nvPicPr>
        <p:blipFill rotWithShape="1">
          <a:blip r:embed="rId10">
            <a:alphaModFix/>
          </a:blip>
          <a:srcRect b="22478" l="15514" r="18070" t="21617"/>
          <a:stretch/>
        </p:blipFill>
        <p:spPr>
          <a:xfrm>
            <a:off x="6258451" y="3879735"/>
            <a:ext cx="429054" cy="358700"/>
          </a:xfrm>
          <a:prstGeom prst="rect">
            <a:avLst/>
          </a:prstGeom>
          <a:noFill/>
          <a:ln>
            <a:noFill/>
          </a:ln>
        </p:spPr>
      </p:pic>
      <p:pic>
        <p:nvPicPr>
          <p:cNvPr id="314" name="Google Shape;314;p35"/>
          <p:cNvPicPr preferRelativeResize="0"/>
          <p:nvPr/>
        </p:nvPicPr>
        <p:blipFill rotWithShape="1">
          <a:blip r:embed="rId10">
            <a:alphaModFix/>
          </a:blip>
          <a:srcRect b="22478" l="15514" r="18070" t="21617"/>
          <a:stretch/>
        </p:blipFill>
        <p:spPr>
          <a:xfrm>
            <a:off x="3187201" y="3879735"/>
            <a:ext cx="429054" cy="358700"/>
          </a:xfrm>
          <a:prstGeom prst="rect">
            <a:avLst/>
          </a:prstGeom>
          <a:noFill/>
          <a:ln>
            <a:noFill/>
          </a:ln>
        </p:spPr>
      </p:pic>
      <p:pic>
        <p:nvPicPr>
          <p:cNvPr id="315" name="Google Shape;315;p35"/>
          <p:cNvPicPr preferRelativeResize="0"/>
          <p:nvPr/>
        </p:nvPicPr>
        <p:blipFill rotWithShape="1">
          <a:blip r:embed="rId10">
            <a:alphaModFix/>
          </a:blip>
          <a:srcRect b="22478" l="15514" r="18070" t="21617"/>
          <a:stretch/>
        </p:blipFill>
        <p:spPr>
          <a:xfrm>
            <a:off x="1566701" y="2149160"/>
            <a:ext cx="429054" cy="358700"/>
          </a:xfrm>
          <a:prstGeom prst="rect">
            <a:avLst/>
          </a:prstGeom>
          <a:noFill/>
          <a:ln>
            <a:noFill/>
          </a:ln>
        </p:spPr>
      </p:pic>
      <p:pic>
        <p:nvPicPr>
          <p:cNvPr id="316" name="Google Shape;316;p35"/>
          <p:cNvPicPr preferRelativeResize="0"/>
          <p:nvPr/>
        </p:nvPicPr>
        <p:blipFill rotWithShape="1">
          <a:blip r:embed="rId10">
            <a:alphaModFix/>
          </a:blip>
          <a:srcRect b="22478" l="15514" r="18070" t="21617"/>
          <a:stretch/>
        </p:blipFill>
        <p:spPr>
          <a:xfrm>
            <a:off x="5059976" y="4557285"/>
            <a:ext cx="429054" cy="358700"/>
          </a:xfrm>
          <a:prstGeom prst="rect">
            <a:avLst/>
          </a:prstGeom>
          <a:noFill/>
          <a:ln>
            <a:noFill/>
          </a:ln>
        </p:spPr>
      </p:pic>
      <p:pic>
        <p:nvPicPr>
          <p:cNvPr id="317" name="Google Shape;317;p35"/>
          <p:cNvPicPr preferRelativeResize="0"/>
          <p:nvPr/>
        </p:nvPicPr>
        <p:blipFill rotWithShape="1">
          <a:blip r:embed="rId10">
            <a:alphaModFix/>
          </a:blip>
          <a:srcRect b="22478" l="15514" r="18070" t="21617"/>
          <a:stretch/>
        </p:blipFill>
        <p:spPr>
          <a:xfrm>
            <a:off x="2325326" y="4537210"/>
            <a:ext cx="429054" cy="358700"/>
          </a:xfrm>
          <a:prstGeom prst="rect">
            <a:avLst/>
          </a:prstGeom>
          <a:noFill/>
          <a:ln>
            <a:noFill/>
          </a:ln>
        </p:spPr>
      </p:pic>
      <p:pic>
        <p:nvPicPr>
          <p:cNvPr id="318" name="Google Shape;318;p35"/>
          <p:cNvPicPr preferRelativeResize="0"/>
          <p:nvPr/>
        </p:nvPicPr>
        <p:blipFill rotWithShape="1">
          <a:blip r:embed="rId10">
            <a:alphaModFix/>
          </a:blip>
          <a:srcRect b="22478" l="15514" r="18070" t="21617"/>
          <a:stretch/>
        </p:blipFill>
        <p:spPr>
          <a:xfrm>
            <a:off x="11013200" y="3268651"/>
            <a:ext cx="1023075" cy="85532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6"/>
          <p:cNvPicPr preferRelativeResize="0"/>
          <p:nvPr/>
        </p:nvPicPr>
        <p:blipFill rotWithShape="1">
          <a:blip r:embed="rId3">
            <a:alphaModFix/>
          </a:blip>
          <a:srcRect b="0" l="0" r="0" t="0"/>
          <a:stretch/>
        </p:blipFill>
        <p:spPr>
          <a:xfrm>
            <a:off x="430275" y="1115275"/>
            <a:ext cx="1929201" cy="1929201"/>
          </a:xfrm>
          <a:prstGeom prst="rect">
            <a:avLst/>
          </a:prstGeom>
          <a:noFill/>
          <a:ln>
            <a:noFill/>
          </a:ln>
        </p:spPr>
      </p:pic>
      <p:pic>
        <p:nvPicPr>
          <p:cNvPr id="324" name="Google Shape;324;p36"/>
          <p:cNvPicPr preferRelativeResize="0"/>
          <p:nvPr/>
        </p:nvPicPr>
        <p:blipFill rotWithShape="1">
          <a:blip r:embed="rId4">
            <a:alphaModFix/>
          </a:blip>
          <a:srcRect b="0" l="0" r="0" t="0"/>
          <a:stretch/>
        </p:blipFill>
        <p:spPr>
          <a:xfrm>
            <a:off x="2576675" y="1176500"/>
            <a:ext cx="1857024" cy="1857024"/>
          </a:xfrm>
          <a:prstGeom prst="rect">
            <a:avLst/>
          </a:prstGeom>
          <a:noFill/>
          <a:ln>
            <a:noFill/>
          </a:ln>
        </p:spPr>
      </p:pic>
      <p:pic>
        <p:nvPicPr>
          <p:cNvPr id="325" name="Google Shape;325;p36"/>
          <p:cNvPicPr preferRelativeResize="0"/>
          <p:nvPr/>
        </p:nvPicPr>
        <p:blipFill rotWithShape="1">
          <a:blip r:embed="rId5">
            <a:alphaModFix/>
          </a:blip>
          <a:srcRect b="0" l="0" r="0" t="0"/>
          <a:stretch/>
        </p:blipFill>
        <p:spPr>
          <a:xfrm>
            <a:off x="4650900" y="1176500"/>
            <a:ext cx="1929201" cy="1929201"/>
          </a:xfrm>
          <a:prstGeom prst="rect">
            <a:avLst/>
          </a:prstGeom>
          <a:noFill/>
          <a:ln>
            <a:noFill/>
          </a:ln>
        </p:spPr>
      </p:pic>
      <p:pic>
        <p:nvPicPr>
          <p:cNvPr id="326" name="Google Shape;326;p36"/>
          <p:cNvPicPr preferRelativeResize="0"/>
          <p:nvPr/>
        </p:nvPicPr>
        <p:blipFill rotWithShape="1">
          <a:blip r:embed="rId6">
            <a:alphaModFix/>
          </a:blip>
          <a:srcRect b="0" l="0" r="0" t="0"/>
          <a:stretch/>
        </p:blipFill>
        <p:spPr>
          <a:xfrm>
            <a:off x="932175" y="3239425"/>
            <a:ext cx="2166252" cy="2166252"/>
          </a:xfrm>
          <a:prstGeom prst="rect">
            <a:avLst/>
          </a:prstGeom>
          <a:noFill/>
          <a:ln>
            <a:noFill/>
          </a:ln>
        </p:spPr>
      </p:pic>
      <p:pic>
        <p:nvPicPr>
          <p:cNvPr id="327" name="Google Shape;327;p36"/>
          <p:cNvPicPr preferRelativeResize="0"/>
          <p:nvPr/>
        </p:nvPicPr>
        <p:blipFill rotWithShape="1">
          <a:blip r:embed="rId7">
            <a:alphaModFix/>
          </a:blip>
          <a:srcRect b="0" l="0" r="0" t="0"/>
          <a:stretch/>
        </p:blipFill>
        <p:spPr>
          <a:xfrm>
            <a:off x="3378121" y="3239425"/>
            <a:ext cx="1681847" cy="2166252"/>
          </a:xfrm>
          <a:prstGeom prst="rect">
            <a:avLst/>
          </a:prstGeom>
          <a:noFill/>
          <a:ln>
            <a:noFill/>
          </a:ln>
        </p:spPr>
      </p:pic>
      <p:pic>
        <p:nvPicPr>
          <p:cNvPr id="328" name="Google Shape;328;p36"/>
          <p:cNvPicPr preferRelativeResize="0"/>
          <p:nvPr/>
        </p:nvPicPr>
        <p:blipFill rotWithShape="1">
          <a:blip r:embed="rId8">
            <a:alphaModFix/>
          </a:blip>
          <a:srcRect b="0" l="0" r="0" t="0"/>
          <a:stretch/>
        </p:blipFill>
        <p:spPr>
          <a:xfrm>
            <a:off x="5339674" y="3239425"/>
            <a:ext cx="1624704" cy="2166252"/>
          </a:xfrm>
          <a:prstGeom prst="rect">
            <a:avLst/>
          </a:prstGeom>
          <a:noFill/>
          <a:ln>
            <a:noFill/>
          </a:ln>
        </p:spPr>
      </p:pic>
      <p:pic>
        <p:nvPicPr>
          <p:cNvPr id="329" name="Google Shape;329;p36"/>
          <p:cNvPicPr preferRelativeResize="0"/>
          <p:nvPr/>
        </p:nvPicPr>
        <p:blipFill rotWithShape="1">
          <a:blip r:embed="rId9">
            <a:alphaModFix/>
          </a:blip>
          <a:srcRect b="0" l="0" r="0" t="0"/>
          <a:stretch/>
        </p:blipFill>
        <p:spPr>
          <a:xfrm>
            <a:off x="7244075" y="1309350"/>
            <a:ext cx="4656148" cy="3492088"/>
          </a:xfrm>
          <a:prstGeom prst="rect">
            <a:avLst/>
          </a:prstGeom>
          <a:noFill/>
          <a:ln>
            <a:noFill/>
          </a:ln>
        </p:spPr>
      </p:pic>
      <p:pic>
        <p:nvPicPr>
          <p:cNvPr id="330" name="Google Shape;330;p36"/>
          <p:cNvPicPr preferRelativeResize="0"/>
          <p:nvPr/>
        </p:nvPicPr>
        <p:blipFill rotWithShape="1">
          <a:blip r:embed="rId10">
            <a:alphaModFix/>
          </a:blip>
          <a:srcRect b="0" l="0" r="0" t="0"/>
          <a:stretch/>
        </p:blipFill>
        <p:spPr>
          <a:xfrm>
            <a:off x="7313375" y="3773851"/>
            <a:ext cx="1211299" cy="1211275"/>
          </a:xfrm>
          <a:prstGeom prst="rect">
            <a:avLst/>
          </a:prstGeom>
          <a:noFill/>
          <a:ln>
            <a:noFill/>
          </a:ln>
        </p:spPr>
      </p:pic>
      <p:pic>
        <p:nvPicPr>
          <p:cNvPr id="331" name="Google Shape;331;p36"/>
          <p:cNvPicPr preferRelativeResize="0"/>
          <p:nvPr/>
        </p:nvPicPr>
        <p:blipFill rotWithShape="1">
          <a:blip r:embed="rId10">
            <a:alphaModFix/>
          </a:blip>
          <a:srcRect b="0" l="0" r="0" t="0"/>
          <a:stretch/>
        </p:blipFill>
        <p:spPr>
          <a:xfrm>
            <a:off x="5447850" y="4926267"/>
            <a:ext cx="479409" cy="479399"/>
          </a:xfrm>
          <a:prstGeom prst="rect">
            <a:avLst/>
          </a:prstGeom>
          <a:noFill/>
          <a:ln>
            <a:noFill/>
          </a:ln>
        </p:spPr>
      </p:pic>
      <p:pic>
        <p:nvPicPr>
          <p:cNvPr id="332" name="Google Shape;332;p36"/>
          <p:cNvPicPr preferRelativeResize="0"/>
          <p:nvPr/>
        </p:nvPicPr>
        <p:blipFill rotWithShape="1">
          <a:blip r:embed="rId10">
            <a:alphaModFix/>
          </a:blip>
          <a:srcRect b="0" l="0" r="0" t="0"/>
          <a:stretch/>
        </p:blipFill>
        <p:spPr>
          <a:xfrm>
            <a:off x="4511275" y="3294442"/>
            <a:ext cx="479409" cy="479399"/>
          </a:xfrm>
          <a:prstGeom prst="rect">
            <a:avLst/>
          </a:prstGeom>
          <a:noFill/>
          <a:ln>
            <a:noFill/>
          </a:ln>
        </p:spPr>
      </p:pic>
      <p:sp>
        <p:nvSpPr>
          <p:cNvPr id="333" name="Google Shape;333;p36"/>
          <p:cNvSpPr/>
          <p:nvPr/>
        </p:nvSpPr>
        <p:spPr>
          <a:xfrm>
            <a:off x="11123175" y="1361225"/>
            <a:ext cx="700200" cy="700200"/>
          </a:xfrm>
          <a:prstGeom prst="donut">
            <a:avLst>
              <a:gd fmla="val 16612" name="adj"/>
            </a:avLst>
          </a:prstGeom>
          <a:solidFill>
            <a:srgbClr val="3D85C6"/>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36"/>
          <p:cNvSpPr txBox="1"/>
          <p:nvPr/>
        </p:nvSpPr>
        <p:spPr>
          <a:xfrm>
            <a:off x="5059986" y="449200"/>
            <a:ext cx="2638800" cy="479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Trebuchet MS"/>
                <a:ea typeface="Trebuchet MS"/>
                <a:cs typeface="Trebuchet MS"/>
                <a:sym typeface="Trebuchet MS"/>
              </a:rPr>
              <a:t>Aplicaciones </a:t>
            </a:r>
            <a:endParaRPr b="1" i="0" sz="3000" u="none" cap="none" strike="noStrike">
              <a:solidFill>
                <a:srgbClr val="FFFFFF"/>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pic>
        <p:nvPicPr>
          <p:cNvPr id="52" name="Google Shape;52;p10"/>
          <p:cNvPicPr preferRelativeResize="0"/>
          <p:nvPr/>
        </p:nvPicPr>
        <p:blipFill rotWithShape="1">
          <a:blip r:embed="rId3">
            <a:alphaModFix amt="68000"/>
          </a:blip>
          <a:srcRect b="10791" l="0" r="0" t="14154"/>
          <a:stretch/>
        </p:blipFill>
        <p:spPr>
          <a:xfrm>
            <a:off x="762200" y="699525"/>
            <a:ext cx="10667576" cy="5044375"/>
          </a:xfrm>
          <a:prstGeom prst="rect">
            <a:avLst/>
          </a:prstGeom>
          <a:noFill/>
          <a:ln>
            <a:noFill/>
          </a:ln>
        </p:spPr>
      </p:pic>
      <p:pic>
        <p:nvPicPr>
          <p:cNvPr id="53" name="Google Shape;53;p10"/>
          <p:cNvPicPr preferRelativeResize="0"/>
          <p:nvPr/>
        </p:nvPicPr>
        <p:blipFill rotWithShape="1">
          <a:blip r:embed="rId4">
            <a:alphaModFix/>
          </a:blip>
          <a:srcRect b="0" l="0" r="0" t="0"/>
          <a:stretch/>
        </p:blipFill>
        <p:spPr>
          <a:xfrm>
            <a:off x="9028100" y="5018500"/>
            <a:ext cx="1526650" cy="1062150"/>
          </a:xfrm>
          <a:prstGeom prst="rect">
            <a:avLst/>
          </a:prstGeom>
          <a:noFill/>
          <a:ln>
            <a:noFill/>
          </a:ln>
        </p:spPr>
      </p:pic>
      <p:pic>
        <p:nvPicPr>
          <p:cNvPr id="54" name="Google Shape;54;p10"/>
          <p:cNvPicPr preferRelativeResize="0"/>
          <p:nvPr/>
        </p:nvPicPr>
        <p:blipFill rotWithShape="1">
          <a:blip r:embed="rId5">
            <a:alphaModFix/>
          </a:blip>
          <a:srcRect b="12339" l="5383" r="10363" t="28668"/>
          <a:stretch/>
        </p:blipFill>
        <p:spPr>
          <a:xfrm>
            <a:off x="1794425" y="5335801"/>
            <a:ext cx="1938026" cy="744850"/>
          </a:xfrm>
          <a:prstGeom prst="rect">
            <a:avLst/>
          </a:prstGeom>
          <a:noFill/>
          <a:ln>
            <a:noFill/>
          </a:ln>
        </p:spPr>
      </p:pic>
      <p:sp>
        <p:nvSpPr>
          <p:cNvPr id="55" name="Google Shape;55;p10"/>
          <p:cNvSpPr txBox="1"/>
          <p:nvPr/>
        </p:nvSpPr>
        <p:spPr>
          <a:xfrm>
            <a:off x="652263" y="210222"/>
            <a:ext cx="7255519"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4800" u="none" cap="none" strike="noStrike">
                <a:solidFill>
                  <a:srgbClr val="FFFFFF"/>
                </a:solidFill>
                <a:latin typeface="Trebuchet MS"/>
                <a:ea typeface="Trebuchet MS"/>
                <a:cs typeface="Trebuchet MS"/>
                <a:sym typeface="Trebuchet MS"/>
              </a:rPr>
              <a:t>Ortopedia Digital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37"/>
          <p:cNvPicPr preferRelativeResize="0"/>
          <p:nvPr/>
        </p:nvPicPr>
        <p:blipFill rotWithShape="1">
          <a:blip r:embed="rId3">
            <a:alphaModFix/>
          </a:blip>
          <a:srcRect b="0" l="0" r="0" t="0"/>
          <a:stretch/>
        </p:blipFill>
        <p:spPr>
          <a:xfrm>
            <a:off x="1794220" y="1098882"/>
            <a:ext cx="8603559" cy="4839535"/>
          </a:xfrm>
          <a:prstGeom prst="roundRect">
            <a:avLst>
              <a:gd fmla="val 16667" name="adj"/>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38"/>
          <p:cNvPicPr preferRelativeResize="0"/>
          <p:nvPr/>
        </p:nvPicPr>
        <p:blipFill rotWithShape="1">
          <a:blip r:embed="rId3">
            <a:alphaModFix/>
          </a:blip>
          <a:srcRect b="22478" l="15514" r="18070" t="21617"/>
          <a:stretch/>
        </p:blipFill>
        <p:spPr>
          <a:xfrm>
            <a:off x="4866800" y="2037722"/>
            <a:ext cx="2235455" cy="1884868"/>
          </a:xfrm>
          <a:prstGeom prst="rect">
            <a:avLst/>
          </a:prstGeom>
          <a:noFill/>
          <a:ln>
            <a:noFill/>
          </a:ln>
        </p:spPr>
      </p:pic>
      <p:sp>
        <p:nvSpPr>
          <p:cNvPr id="345" name="Google Shape;345;p38"/>
          <p:cNvSpPr txBox="1"/>
          <p:nvPr/>
        </p:nvSpPr>
        <p:spPr>
          <a:xfrm>
            <a:off x="487650" y="268376"/>
            <a:ext cx="7863600" cy="121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400"/>
              <a:buFont typeface="Arial"/>
              <a:buNone/>
            </a:pPr>
            <a:r>
              <a:rPr b="0" i="0" lang="en-US" sz="11400" u="none" cap="none" strike="noStrike">
                <a:solidFill>
                  <a:srgbClr val="FFFFFF"/>
                </a:solidFill>
                <a:latin typeface="Trebuchet MS"/>
                <a:ea typeface="Trebuchet MS"/>
                <a:cs typeface="Trebuchet MS"/>
                <a:sym typeface="Trebuchet MS"/>
              </a:rPr>
              <a:t>Gracias!</a:t>
            </a:r>
            <a:endParaRPr b="0" i="0" sz="11400" u="none" cap="none" strike="noStrike">
              <a:solidFill>
                <a:srgbClr val="FFFFFF"/>
              </a:solidFill>
              <a:latin typeface="Trebuchet MS"/>
              <a:ea typeface="Trebuchet MS"/>
              <a:cs typeface="Trebuchet MS"/>
              <a:sym typeface="Trebuchet MS"/>
            </a:endParaRPr>
          </a:p>
        </p:txBody>
      </p:sp>
      <p:sp>
        <p:nvSpPr>
          <p:cNvPr id="346" name="Google Shape;346;p38"/>
          <p:cNvSpPr txBox="1"/>
          <p:nvPr/>
        </p:nvSpPr>
        <p:spPr>
          <a:xfrm>
            <a:off x="3740219" y="4693650"/>
            <a:ext cx="6996300" cy="1277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FFFFFF"/>
                </a:solidFill>
                <a:latin typeface="Arial"/>
                <a:ea typeface="Arial"/>
                <a:cs typeface="Arial"/>
                <a:sym typeface="Arial"/>
              </a:rPr>
              <a:t>     </a:t>
            </a:r>
            <a:r>
              <a:rPr b="1" i="1" lang="en-US" sz="1900" u="none" cap="none" strike="noStrike">
                <a:solidFill>
                  <a:srgbClr val="FFFFFF"/>
                </a:solidFill>
                <a:latin typeface="Arial"/>
                <a:ea typeface="Arial"/>
                <a:cs typeface="Arial"/>
                <a:sym typeface="Arial"/>
              </a:rPr>
              <a:t>   Lara.Jhon@correounivalle.edu.co    </a:t>
            </a:r>
            <a:endParaRPr b="1" i="1" sz="19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1" lang="en-US" sz="1900" u="none" cap="none" strike="noStrike">
                <a:solidFill>
                  <a:srgbClr val="FFFFFF"/>
                </a:solidFill>
                <a:latin typeface="Arial"/>
                <a:ea typeface="Arial"/>
                <a:cs typeface="Arial"/>
                <a:sym typeface="Arial"/>
              </a:rPr>
              <a:t>  3174068968                                                                                           3205760579</a:t>
            </a:r>
            <a:endParaRPr b="1" i="1" sz="1900" u="none" cap="none" strike="noStrike">
              <a:solidFill>
                <a:srgbClr val="FFFFFF"/>
              </a:solidFill>
              <a:latin typeface="Arial"/>
              <a:ea typeface="Arial"/>
              <a:cs typeface="Arial"/>
              <a:sym typeface="Arial"/>
            </a:endParaRPr>
          </a:p>
        </p:txBody>
      </p:sp>
      <p:pic>
        <p:nvPicPr>
          <p:cNvPr id="347" name="Google Shape;347;p38"/>
          <p:cNvPicPr preferRelativeResize="0"/>
          <p:nvPr/>
        </p:nvPicPr>
        <p:blipFill rotWithShape="1">
          <a:blip r:embed="rId4">
            <a:alphaModFix/>
          </a:blip>
          <a:srcRect b="0" l="0" r="0" t="0"/>
          <a:stretch/>
        </p:blipFill>
        <p:spPr>
          <a:xfrm>
            <a:off x="6297631" y="4123345"/>
            <a:ext cx="483273" cy="570293"/>
          </a:xfrm>
          <a:prstGeom prst="rect">
            <a:avLst/>
          </a:prstGeom>
          <a:noFill/>
          <a:ln>
            <a:noFill/>
          </a:ln>
        </p:spPr>
      </p:pic>
      <p:pic>
        <p:nvPicPr>
          <p:cNvPr id="348" name="Google Shape;348;p38"/>
          <p:cNvPicPr preferRelativeResize="0"/>
          <p:nvPr/>
        </p:nvPicPr>
        <p:blipFill rotWithShape="1">
          <a:blip r:embed="rId5">
            <a:alphaModFix/>
          </a:blip>
          <a:srcRect b="0" l="0" r="0" t="0"/>
          <a:stretch/>
        </p:blipFill>
        <p:spPr>
          <a:xfrm>
            <a:off x="6993636" y="4123338"/>
            <a:ext cx="1677646" cy="570292"/>
          </a:xfrm>
          <a:prstGeom prst="rect">
            <a:avLst/>
          </a:prstGeom>
          <a:noFill/>
          <a:ln>
            <a:noFill/>
          </a:ln>
        </p:spPr>
      </p:pic>
      <p:pic>
        <p:nvPicPr>
          <p:cNvPr id="349" name="Google Shape;349;p38"/>
          <p:cNvPicPr preferRelativeResize="0"/>
          <p:nvPr/>
        </p:nvPicPr>
        <p:blipFill rotWithShape="1">
          <a:blip r:embed="rId6">
            <a:alphaModFix/>
          </a:blip>
          <a:srcRect b="0" l="0" r="0" t="0"/>
          <a:stretch/>
        </p:blipFill>
        <p:spPr>
          <a:xfrm>
            <a:off x="7341019" y="1906263"/>
            <a:ext cx="2366900" cy="2366900"/>
          </a:xfrm>
          <a:prstGeom prst="rect">
            <a:avLst/>
          </a:prstGeom>
          <a:noFill/>
          <a:ln>
            <a:noFill/>
          </a:ln>
        </p:spPr>
      </p:pic>
      <p:pic>
        <p:nvPicPr>
          <p:cNvPr id="350" name="Google Shape;350;p38"/>
          <p:cNvPicPr preferRelativeResize="0"/>
          <p:nvPr/>
        </p:nvPicPr>
        <p:blipFill rotWithShape="1">
          <a:blip r:embed="rId7">
            <a:alphaModFix/>
          </a:blip>
          <a:srcRect b="0" l="0" r="0" t="0"/>
          <a:stretch/>
        </p:blipFill>
        <p:spPr>
          <a:xfrm>
            <a:off x="840107" y="2164350"/>
            <a:ext cx="3429224" cy="34292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39"/>
          <p:cNvPicPr preferRelativeResize="0"/>
          <p:nvPr/>
        </p:nvPicPr>
        <p:blipFill rotWithShape="1">
          <a:blip r:embed="rId3">
            <a:alphaModFix amt="58000"/>
          </a:blip>
          <a:srcRect b="0" l="0" r="0" t="13793"/>
          <a:stretch/>
        </p:blipFill>
        <p:spPr>
          <a:xfrm>
            <a:off x="972375" y="671875"/>
            <a:ext cx="10140149" cy="5289899"/>
          </a:xfrm>
          <a:prstGeom prst="rect">
            <a:avLst/>
          </a:prstGeom>
          <a:noFill/>
          <a:ln>
            <a:noFill/>
          </a:ln>
          <a:effectLst>
            <a:outerShdw blurRad="57150" rotWithShape="0" algn="bl" dir="16500000" dist="695325">
              <a:srgbClr val="000000">
                <a:alpha val="18823"/>
              </a:srgbClr>
            </a:outerShdw>
          </a:effectLst>
        </p:spPr>
      </p:pic>
      <p:pic>
        <p:nvPicPr>
          <p:cNvPr id="356" name="Google Shape;356;p39"/>
          <p:cNvPicPr preferRelativeResize="0"/>
          <p:nvPr/>
        </p:nvPicPr>
        <p:blipFill rotWithShape="1">
          <a:blip r:embed="rId4">
            <a:alphaModFix/>
          </a:blip>
          <a:srcRect b="0" l="0" r="0" t="0"/>
          <a:stretch/>
        </p:blipFill>
        <p:spPr>
          <a:xfrm>
            <a:off x="8855350" y="4537600"/>
            <a:ext cx="1699400" cy="1182350"/>
          </a:xfrm>
          <a:prstGeom prst="rect">
            <a:avLst/>
          </a:prstGeom>
          <a:noFill/>
          <a:ln>
            <a:noFill/>
          </a:ln>
        </p:spPr>
      </p:pic>
      <p:pic>
        <p:nvPicPr>
          <p:cNvPr id="357" name="Google Shape;357;p39"/>
          <p:cNvPicPr preferRelativeResize="0"/>
          <p:nvPr/>
        </p:nvPicPr>
        <p:blipFill rotWithShape="1">
          <a:blip r:embed="rId5">
            <a:alphaModFix/>
          </a:blip>
          <a:srcRect b="12339" l="5383" r="10363" t="28668"/>
          <a:stretch/>
        </p:blipFill>
        <p:spPr>
          <a:xfrm>
            <a:off x="1621674" y="4940076"/>
            <a:ext cx="2658349" cy="1021701"/>
          </a:xfrm>
          <a:prstGeom prst="rect">
            <a:avLst/>
          </a:prstGeom>
          <a:noFill/>
          <a:ln>
            <a:noFill/>
          </a:ln>
        </p:spPr>
      </p:pic>
      <p:sp>
        <p:nvSpPr>
          <p:cNvPr id="358" name="Google Shape;358;p39"/>
          <p:cNvSpPr txBox="1"/>
          <p:nvPr/>
        </p:nvSpPr>
        <p:spPr>
          <a:xfrm>
            <a:off x="652263" y="210222"/>
            <a:ext cx="7514584"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Trebuchet MS"/>
                <a:ea typeface="Trebuchet MS"/>
                <a:cs typeface="Trebuchet MS"/>
                <a:sym typeface="Trebuchet MS"/>
              </a:rPr>
              <a:t>Mecatrónica Craneofacial </a:t>
            </a:r>
            <a:endParaRPr b="1" i="0" sz="4800" u="none" cap="none" strike="noStrike">
              <a:solidFill>
                <a:srgbClr val="FFFFFF"/>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40"/>
          <p:cNvPicPr preferRelativeResize="0"/>
          <p:nvPr/>
        </p:nvPicPr>
        <p:blipFill rotWithShape="1">
          <a:blip r:embed="rId3">
            <a:alphaModFix amt="68000"/>
          </a:blip>
          <a:srcRect b="10791" l="0" r="0" t="14154"/>
          <a:stretch/>
        </p:blipFill>
        <p:spPr>
          <a:xfrm>
            <a:off x="762200" y="699525"/>
            <a:ext cx="10667576" cy="5044375"/>
          </a:xfrm>
          <a:prstGeom prst="rect">
            <a:avLst/>
          </a:prstGeom>
          <a:noFill/>
          <a:ln>
            <a:noFill/>
          </a:ln>
        </p:spPr>
      </p:pic>
      <p:pic>
        <p:nvPicPr>
          <p:cNvPr id="364" name="Google Shape;364;p40"/>
          <p:cNvPicPr preferRelativeResize="0"/>
          <p:nvPr/>
        </p:nvPicPr>
        <p:blipFill rotWithShape="1">
          <a:blip r:embed="rId4">
            <a:alphaModFix/>
          </a:blip>
          <a:srcRect b="0" l="0" r="0" t="0"/>
          <a:stretch/>
        </p:blipFill>
        <p:spPr>
          <a:xfrm>
            <a:off x="9028100" y="5018500"/>
            <a:ext cx="1526650" cy="1062150"/>
          </a:xfrm>
          <a:prstGeom prst="rect">
            <a:avLst/>
          </a:prstGeom>
          <a:noFill/>
          <a:ln>
            <a:noFill/>
          </a:ln>
        </p:spPr>
      </p:pic>
      <p:pic>
        <p:nvPicPr>
          <p:cNvPr id="365" name="Google Shape;365;p40"/>
          <p:cNvPicPr preferRelativeResize="0"/>
          <p:nvPr/>
        </p:nvPicPr>
        <p:blipFill rotWithShape="1">
          <a:blip r:embed="rId5">
            <a:alphaModFix/>
          </a:blip>
          <a:srcRect b="12339" l="5383" r="10363" t="28668"/>
          <a:stretch/>
        </p:blipFill>
        <p:spPr>
          <a:xfrm>
            <a:off x="1794425" y="5335801"/>
            <a:ext cx="1938026" cy="744850"/>
          </a:xfrm>
          <a:prstGeom prst="rect">
            <a:avLst/>
          </a:prstGeom>
          <a:noFill/>
          <a:ln>
            <a:noFill/>
          </a:ln>
        </p:spPr>
      </p:pic>
      <p:sp>
        <p:nvSpPr>
          <p:cNvPr id="366" name="Google Shape;366;p40"/>
          <p:cNvSpPr txBox="1"/>
          <p:nvPr/>
        </p:nvSpPr>
        <p:spPr>
          <a:xfrm>
            <a:off x="652263" y="210222"/>
            <a:ext cx="7255519"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4800" u="none" cap="none" strike="noStrike">
                <a:solidFill>
                  <a:srgbClr val="FFFFFF"/>
                </a:solidFill>
                <a:latin typeface="Trebuchet MS"/>
                <a:ea typeface="Trebuchet MS"/>
                <a:cs typeface="Trebuchet MS"/>
                <a:sym typeface="Trebuchet MS"/>
              </a:rPr>
              <a:t>Ortopedia Digital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1"/>
          <p:cNvPicPr preferRelativeResize="0"/>
          <p:nvPr/>
        </p:nvPicPr>
        <p:blipFill rotWithShape="1">
          <a:blip r:embed="rId3">
            <a:alphaModFix/>
          </a:blip>
          <a:srcRect b="22478" l="15514" r="18070" t="21617"/>
          <a:stretch/>
        </p:blipFill>
        <p:spPr>
          <a:xfrm>
            <a:off x="7020756" y="3187834"/>
            <a:ext cx="2235455" cy="1884868"/>
          </a:xfrm>
          <a:prstGeom prst="rect">
            <a:avLst/>
          </a:prstGeom>
          <a:noFill/>
          <a:ln>
            <a:noFill/>
          </a:ln>
        </p:spPr>
      </p:pic>
      <p:sp>
        <p:nvSpPr>
          <p:cNvPr id="61" name="Google Shape;61;p11"/>
          <p:cNvSpPr txBox="1"/>
          <p:nvPr/>
        </p:nvSpPr>
        <p:spPr>
          <a:xfrm>
            <a:off x="964825" y="643164"/>
            <a:ext cx="4566600" cy="121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700"/>
              <a:buFont typeface="Arial"/>
              <a:buNone/>
            </a:pPr>
            <a:r>
              <a:rPr b="0" i="0" lang="en-US" sz="13700" u="none" cap="none" strike="noStrike">
                <a:solidFill>
                  <a:srgbClr val="FFFFFF"/>
                </a:solidFill>
                <a:latin typeface="Arial"/>
                <a:ea typeface="Arial"/>
                <a:cs typeface="Arial"/>
                <a:sym typeface="Arial"/>
              </a:rPr>
              <a:t>Hola!</a:t>
            </a:r>
            <a:endParaRPr b="0" i="0" sz="13700" u="none" cap="none" strike="noStrike">
              <a:solidFill>
                <a:srgbClr val="FFFFFF"/>
              </a:solidFill>
              <a:latin typeface="Arial"/>
              <a:ea typeface="Arial"/>
              <a:cs typeface="Arial"/>
              <a:sym typeface="Arial"/>
            </a:endParaRPr>
          </a:p>
        </p:txBody>
      </p:sp>
      <p:sp>
        <p:nvSpPr>
          <p:cNvPr id="62" name="Google Shape;62;p11"/>
          <p:cNvSpPr txBox="1"/>
          <p:nvPr/>
        </p:nvSpPr>
        <p:spPr>
          <a:xfrm>
            <a:off x="856676" y="1964227"/>
            <a:ext cx="5230200" cy="57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Poppins"/>
                <a:ea typeface="Poppins"/>
                <a:cs typeface="Poppins"/>
                <a:sym typeface="Poppins"/>
              </a:rPr>
              <a:t>Soy Jhon Jaime Lara López</a:t>
            </a:r>
            <a:endParaRPr b="0" i="1" sz="2400" u="none" cap="none" strike="noStrike">
              <a:solidFill>
                <a:srgbClr val="FFFFFF"/>
              </a:solidFill>
              <a:latin typeface="Arial"/>
              <a:ea typeface="Arial"/>
              <a:cs typeface="Arial"/>
              <a:sym typeface="Arial"/>
            </a:endParaRPr>
          </a:p>
        </p:txBody>
      </p:sp>
      <p:sp>
        <p:nvSpPr>
          <p:cNvPr id="63" name="Google Shape;63;p11"/>
          <p:cNvSpPr txBox="1"/>
          <p:nvPr/>
        </p:nvSpPr>
        <p:spPr>
          <a:xfrm>
            <a:off x="241850" y="2569725"/>
            <a:ext cx="6996300" cy="304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FFFFFF"/>
                </a:solidFill>
                <a:latin typeface="Arial"/>
                <a:ea typeface="Arial"/>
                <a:cs typeface="Arial"/>
                <a:sym typeface="Arial"/>
              </a:rPr>
              <a:t>Ingeniero mecatrónico,Diseñador industrial y Biólogo,  especializado en las tecnologías de prototipado rápido CAE,CAD y CAM , y Bioingeniería</a:t>
            </a:r>
            <a:endParaRPr b="0" i="1"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FFFFFF"/>
                </a:solidFill>
                <a:latin typeface="Arial"/>
                <a:ea typeface="Arial"/>
                <a:cs typeface="Arial"/>
                <a:sym typeface="Arial"/>
              </a:rPr>
              <a:t>Experto en MedTech en el área de la Odontología, Formador de Mecatronicos Craneofaciales Aplicados y Ortopedistas Digitales.</a:t>
            </a:r>
            <a:endParaRPr b="0" i="1"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1" lang="en-US" sz="1700" u="none" cap="none" strike="noStrike">
                <a:solidFill>
                  <a:srgbClr val="FFFFFF"/>
                </a:solidFill>
                <a:latin typeface="Arial"/>
                <a:ea typeface="Arial"/>
                <a:cs typeface="Arial"/>
                <a:sym typeface="Arial"/>
              </a:rPr>
              <a:t>CEO</a:t>
            </a:r>
            <a:r>
              <a:rPr b="0" i="1" lang="en-US" sz="1400" u="none" cap="none" strike="noStrike">
                <a:solidFill>
                  <a:srgbClr val="FFFFFF"/>
                </a:solidFill>
                <a:latin typeface="Arial"/>
                <a:ea typeface="Arial"/>
                <a:cs typeface="Arial"/>
                <a:sym typeface="Arial"/>
              </a:rPr>
              <a:t>  de 3DentaLab,  Centro de planeación en salud oral en Colombia  y  Exoidentify  protección mientras eres tu!</a:t>
            </a:r>
            <a:endParaRPr b="0" i="1"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FFFFFF"/>
                </a:solidFill>
                <a:latin typeface="Arial"/>
                <a:ea typeface="Arial"/>
                <a:cs typeface="Arial"/>
                <a:sym typeface="Arial"/>
              </a:rPr>
              <a:t>     </a:t>
            </a:r>
            <a:r>
              <a:rPr b="1" i="1" lang="en-US" sz="1900" u="none" cap="none" strike="noStrike">
                <a:solidFill>
                  <a:srgbClr val="FFFFFF"/>
                </a:solidFill>
                <a:latin typeface="Arial"/>
                <a:ea typeface="Arial"/>
                <a:cs typeface="Arial"/>
                <a:sym typeface="Arial"/>
              </a:rPr>
              <a:t>   Lara.Jhon@correounivalle.edu.co    </a:t>
            </a:r>
            <a:endParaRPr b="1" i="1" sz="19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1" lang="en-US" sz="1900" u="none" cap="none" strike="noStrike">
                <a:solidFill>
                  <a:srgbClr val="FFFFFF"/>
                </a:solidFill>
                <a:latin typeface="Arial"/>
                <a:ea typeface="Arial"/>
                <a:cs typeface="Arial"/>
                <a:sym typeface="Arial"/>
              </a:rPr>
              <a:t>  3174068968                                                                                           3205760579</a:t>
            </a:r>
            <a:endParaRPr b="1" i="1" sz="1900" u="none" cap="none" strike="noStrike">
              <a:solidFill>
                <a:srgbClr val="FFFFFF"/>
              </a:solidFill>
              <a:latin typeface="Arial"/>
              <a:ea typeface="Arial"/>
              <a:cs typeface="Arial"/>
              <a:sym typeface="Arial"/>
            </a:endParaRPr>
          </a:p>
        </p:txBody>
      </p:sp>
      <p:pic>
        <p:nvPicPr>
          <p:cNvPr id="64" name="Google Shape;64;p11"/>
          <p:cNvPicPr preferRelativeResize="0"/>
          <p:nvPr/>
        </p:nvPicPr>
        <p:blipFill rotWithShape="1">
          <a:blip r:embed="rId4">
            <a:alphaModFix/>
          </a:blip>
          <a:srcRect b="0" l="0" r="0" t="0"/>
          <a:stretch/>
        </p:blipFill>
        <p:spPr>
          <a:xfrm>
            <a:off x="8451587" y="5273457"/>
            <a:ext cx="483273" cy="570293"/>
          </a:xfrm>
          <a:prstGeom prst="rect">
            <a:avLst/>
          </a:prstGeom>
          <a:noFill/>
          <a:ln>
            <a:noFill/>
          </a:ln>
        </p:spPr>
      </p:pic>
      <p:pic>
        <p:nvPicPr>
          <p:cNvPr id="65" name="Google Shape;65;p11"/>
          <p:cNvPicPr preferRelativeResize="0"/>
          <p:nvPr/>
        </p:nvPicPr>
        <p:blipFill rotWithShape="1">
          <a:blip r:embed="rId5">
            <a:alphaModFix/>
          </a:blip>
          <a:srcRect b="0" l="0" r="0" t="0"/>
          <a:stretch/>
        </p:blipFill>
        <p:spPr>
          <a:xfrm>
            <a:off x="9147592" y="5273450"/>
            <a:ext cx="1677646" cy="570292"/>
          </a:xfrm>
          <a:prstGeom prst="rect">
            <a:avLst/>
          </a:prstGeom>
          <a:noFill/>
          <a:ln>
            <a:noFill/>
          </a:ln>
        </p:spPr>
      </p:pic>
      <p:pic>
        <p:nvPicPr>
          <p:cNvPr id="66" name="Google Shape;66;p11"/>
          <p:cNvPicPr preferRelativeResize="0"/>
          <p:nvPr/>
        </p:nvPicPr>
        <p:blipFill rotWithShape="1">
          <a:blip r:embed="rId6">
            <a:alphaModFix/>
          </a:blip>
          <a:srcRect b="0" l="0" r="0" t="0"/>
          <a:stretch/>
        </p:blipFill>
        <p:spPr>
          <a:xfrm>
            <a:off x="9494975" y="3056376"/>
            <a:ext cx="2366900" cy="2366900"/>
          </a:xfrm>
          <a:prstGeom prst="rect">
            <a:avLst/>
          </a:prstGeom>
          <a:noFill/>
          <a:ln>
            <a:noFill/>
          </a:ln>
        </p:spPr>
      </p:pic>
      <p:pic>
        <p:nvPicPr>
          <p:cNvPr id="67" name="Google Shape;67;p11"/>
          <p:cNvPicPr preferRelativeResize="0"/>
          <p:nvPr/>
        </p:nvPicPr>
        <p:blipFill rotWithShape="1">
          <a:blip r:embed="rId7">
            <a:alphaModFix/>
          </a:blip>
          <a:srcRect b="0" l="0" r="0" t="0"/>
          <a:stretch/>
        </p:blipFill>
        <p:spPr>
          <a:xfrm>
            <a:off x="8003341" y="974422"/>
            <a:ext cx="2081954" cy="20819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2" title="Presentación del CCCMC">
            <a:hlinkClick r:id="rId3"/>
          </p:cNvPr>
          <p:cNvPicPr preferRelativeResize="0"/>
          <p:nvPr/>
        </p:nvPicPr>
        <p:blipFill rotWithShape="1">
          <a:blip r:embed="rId4">
            <a:alphaModFix/>
          </a:blip>
          <a:srcRect b="0" l="0" r="0" t="0"/>
          <a:stretch/>
        </p:blipFill>
        <p:spPr>
          <a:xfrm>
            <a:off x="2840047" y="987030"/>
            <a:ext cx="6511906" cy="48839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3"/>
          <p:cNvSpPr txBox="1"/>
          <p:nvPr/>
        </p:nvSpPr>
        <p:spPr>
          <a:xfrm>
            <a:off x="937255" y="2779948"/>
            <a:ext cx="406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https://www.instagram.com/3denta.lab/</a:t>
            </a:r>
            <a:endParaRPr b="0" i="0" sz="1400" u="none" cap="none" strike="noStrike">
              <a:solidFill>
                <a:srgbClr val="FFFFFF"/>
              </a:solidFill>
              <a:latin typeface="Arial"/>
              <a:ea typeface="Arial"/>
              <a:cs typeface="Arial"/>
              <a:sym typeface="Arial"/>
            </a:endParaRPr>
          </a:p>
        </p:txBody>
      </p:sp>
      <p:pic>
        <p:nvPicPr>
          <p:cNvPr id="78" name="Google Shape;78;p13"/>
          <p:cNvPicPr preferRelativeResize="0"/>
          <p:nvPr/>
        </p:nvPicPr>
        <p:blipFill rotWithShape="1">
          <a:blip r:embed="rId3">
            <a:alphaModFix/>
          </a:blip>
          <a:srcRect b="22478" l="15514" r="18070" t="21617"/>
          <a:stretch/>
        </p:blipFill>
        <p:spPr>
          <a:xfrm>
            <a:off x="1646232" y="569919"/>
            <a:ext cx="2643520" cy="2210045"/>
          </a:xfrm>
          <a:prstGeom prst="rect">
            <a:avLst/>
          </a:prstGeom>
          <a:noFill/>
          <a:ln>
            <a:noFill/>
          </a:ln>
        </p:spPr>
      </p:pic>
      <p:sp>
        <p:nvSpPr>
          <p:cNvPr id="79" name="Google Shape;79;p13"/>
          <p:cNvSpPr txBox="1"/>
          <p:nvPr/>
        </p:nvSpPr>
        <p:spPr>
          <a:xfrm>
            <a:off x="6228068" y="3368504"/>
            <a:ext cx="3373428"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https://www.instagram.com/exoidentify/</a:t>
            </a:r>
            <a:endParaRPr b="0" i="0" sz="1400" u="none" cap="none" strike="noStrike">
              <a:solidFill>
                <a:srgbClr val="FFFFFF"/>
              </a:solidFill>
              <a:latin typeface="Arial"/>
              <a:ea typeface="Arial"/>
              <a:cs typeface="Arial"/>
              <a:sym typeface="Arial"/>
            </a:endParaRPr>
          </a:p>
        </p:txBody>
      </p:sp>
      <p:pic>
        <p:nvPicPr>
          <p:cNvPr id="80" name="Google Shape;80;p13"/>
          <p:cNvPicPr preferRelativeResize="0"/>
          <p:nvPr/>
        </p:nvPicPr>
        <p:blipFill rotWithShape="1">
          <a:blip r:embed="rId4">
            <a:alphaModFix/>
          </a:blip>
          <a:srcRect b="0" l="0" r="0" t="0"/>
          <a:stretch/>
        </p:blipFill>
        <p:spPr>
          <a:xfrm>
            <a:off x="1756582" y="3439751"/>
            <a:ext cx="2533165" cy="2464312"/>
          </a:xfrm>
          <a:prstGeom prst="rect">
            <a:avLst/>
          </a:prstGeom>
          <a:noFill/>
          <a:ln>
            <a:noFill/>
          </a:ln>
        </p:spPr>
      </p:pic>
      <p:pic>
        <p:nvPicPr>
          <p:cNvPr id="81" name="Google Shape;81;p13"/>
          <p:cNvPicPr preferRelativeResize="0"/>
          <p:nvPr/>
        </p:nvPicPr>
        <p:blipFill rotWithShape="1">
          <a:blip r:embed="rId5">
            <a:alphaModFix/>
          </a:blip>
          <a:srcRect b="0" l="0" r="0" t="0"/>
          <a:stretch/>
        </p:blipFill>
        <p:spPr>
          <a:xfrm>
            <a:off x="6802160" y="1255533"/>
            <a:ext cx="2225244" cy="2112971"/>
          </a:xfrm>
          <a:prstGeom prst="rect">
            <a:avLst/>
          </a:prstGeom>
          <a:noFill/>
          <a:ln>
            <a:noFill/>
          </a:ln>
        </p:spPr>
      </p:pic>
      <p:pic>
        <p:nvPicPr>
          <p:cNvPr id="82" name="Google Shape;82;p13"/>
          <p:cNvPicPr preferRelativeResize="0"/>
          <p:nvPr/>
        </p:nvPicPr>
        <p:blipFill rotWithShape="1">
          <a:blip r:embed="rId6">
            <a:alphaModFix/>
          </a:blip>
          <a:srcRect b="0" l="0" r="0" t="0"/>
          <a:stretch/>
        </p:blipFill>
        <p:spPr>
          <a:xfrm>
            <a:off x="6919266" y="3938096"/>
            <a:ext cx="1965967" cy="19659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4"/>
          <p:cNvPicPr preferRelativeResize="0"/>
          <p:nvPr/>
        </p:nvPicPr>
        <p:blipFill rotWithShape="1">
          <a:blip r:embed="rId3">
            <a:alphaModFix/>
          </a:blip>
          <a:srcRect b="0" l="0" r="0" t="0"/>
          <a:stretch/>
        </p:blipFill>
        <p:spPr>
          <a:xfrm>
            <a:off x="1597571" y="878041"/>
            <a:ext cx="8996857" cy="4958796"/>
          </a:xfrm>
          <a:prstGeom prst="rect">
            <a:avLst/>
          </a:prstGeom>
          <a:noFill/>
          <a:ln>
            <a:noFill/>
          </a:ln>
        </p:spPr>
      </p:pic>
      <p:sp>
        <p:nvSpPr>
          <p:cNvPr id="88" name="Google Shape;88;p14"/>
          <p:cNvSpPr/>
          <p:nvPr/>
        </p:nvSpPr>
        <p:spPr>
          <a:xfrm>
            <a:off x="6095999" y="1780815"/>
            <a:ext cx="1457925" cy="1408458"/>
          </a:xfrm>
          <a:prstGeom prst="ellipse">
            <a:avLst/>
          </a:prstGeom>
          <a:solidFill>
            <a:srgbClr val="000000">
              <a:alpha val="6274"/>
            </a:srgbClr>
          </a:solidFill>
          <a:ln cap="flat" cmpd="sng" w="3810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4"/>
          <p:cNvSpPr/>
          <p:nvPr/>
        </p:nvSpPr>
        <p:spPr>
          <a:xfrm>
            <a:off x="4638075" y="3104597"/>
            <a:ext cx="1457925" cy="1408458"/>
          </a:xfrm>
          <a:prstGeom prst="ellipse">
            <a:avLst/>
          </a:prstGeom>
          <a:solidFill>
            <a:srgbClr val="000000">
              <a:alpha val="6274"/>
            </a:srgbClr>
          </a:solidFill>
          <a:ln cap="flat" cmpd="sng" w="3810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4"/>
          <p:cNvSpPr/>
          <p:nvPr/>
        </p:nvSpPr>
        <p:spPr>
          <a:xfrm>
            <a:off x="7466589" y="3104597"/>
            <a:ext cx="1457925" cy="1408458"/>
          </a:xfrm>
          <a:prstGeom prst="ellipse">
            <a:avLst/>
          </a:prstGeom>
          <a:solidFill>
            <a:srgbClr val="000000">
              <a:alpha val="6274"/>
            </a:srgbClr>
          </a:solidFill>
          <a:ln cap="flat" cmpd="sng" w="3810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nvSpPr>
        <p:spPr>
          <a:xfrm>
            <a:off x="483700" y="1897200"/>
            <a:ext cx="5217000" cy="35094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rgbClr val="FFFFFF"/>
              </a:buClr>
              <a:buSzPts val="2300"/>
              <a:buFont typeface="Times New Roman"/>
              <a:buAutoNum type="arabicPeriod"/>
            </a:pPr>
            <a:r>
              <a:rPr b="0" i="1" lang="en-US" sz="2300" u="none" cap="none" strike="noStrike">
                <a:solidFill>
                  <a:srgbClr val="FFFFFF"/>
                </a:solidFill>
                <a:latin typeface="Times New Roman"/>
                <a:ea typeface="Times New Roman"/>
                <a:cs typeface="Times New Roman"/>
                <a:sym typeface="Times New Roman"/>
              </a:rPr>
              <a:t>Que es la Mecatrónica Cráneo Facial</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1.1 Preconceptos digitales y análogos</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1.2 Digitalización</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1.3 Conversión</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1.4 Materialización</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1.5 Clinica Inteligente</a:t>
            </a:r>
            <a:endParaRPr b="0" i="1" sz="2300" u="none" cap="none" strike="noStrike">
              <a:solidFill>
                <a:srgbClr val="FFFFFF"/>
              </a:solidFill>
              <a:latin typeface="Times New Roman"/>
              <a:ea typeface="Times New Roman"/>
              <a:cs typeface="Times New Roman"/>
              <a:sym typeface="Times New Roman"/>
            </a:endParaRPr>
          </a:p>
          <a:p>
            <a:pPr indent="-374650" lvl="0" marL="457200" marR="0" rtl="0" algn="l">
              <a:lnSpc>
                <a:spcPct val="100000"/>
              </a:lnSpc>
              <a:spcBef>
                <a:spcPts val="0"/>
              </a:spcBef>
              <a:spcAft>
                <a:spcPts val="0"/>
              </a:spcAft>
              <a:buClr>
                <a:srgbClr val="FFFFFF"/>
              </a:buClr>
              <a:buSzPts val="2300"/>
              <a:buFont typeface="Times New Roman"/>
              <a:buAutoNum type="arabicPeriod"/>
            </a:pPr>
            <a:r>
              <a:rPr b="0" i="1" lang="en-US" sz="2300" u="none" cap="none" strike="noStrike">
                <a:solidFill>
                  <a:srgbClr val="FFFFFF"/>
                </a:solidFill>
                <a:latin typeface="Times New Roman"/>
                <a:ea typeface="Times New Roman"/>
                <a:cs typeface="Times New Roman"/>
                <a:sym typeface="Times New Roman"/>
              </a:rPr>
              <a:t>Ejemplos prácticos del desarrollo </a:t>
            </a:r>
            <a:endParaRPr b="0" i="1" sz="23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3  Consejos </a:t>
            </a:r>
            <a:endParaRPr b="0" i="1" sz="23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FFFFFF"/>
              </a:solidFill>
              <a:latin typeface="Times New Roman"/>
              <a:ea typeface="Times New Roman"/>
              <a:cs typeface="Times New Roman"/>
              <a:sym typeface="Times New Roman"/>
            </a:endParaRPr>
          </a:p>
        </p:txBody>
      </p:sp>
      <p:sp>
        <p:nvSpPr>
          <p:cNvPr id="96" name="Google Shape;96;p15"/>
          <p:cNvSpPr txBox="1"/>
          <p:nvPr/>
        </p:nvSpPr>
        <p:spPr>
          <a:xfrm>
            <a:off x="6250325" y="1897200"/>
            <a:ext cx="5217000" cy="35094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rgbClr val="FFFFFF"/>
              </a:buClr>
              <a:buSzPts val="2300"/>
              <a:buFont typeface="Times New Roman"/>
              <a:buAutoNum type="arabicPeriod"/>
            </a:pPr>
            <a:r>
              <a:rPr b="0" i="1" lang="en-US" sz="2300" u="none" cap="none" strike="noStrike">
                <a:solidFill>
                  <a:srgbClr val="FFFFFF"/>
                </a:solidFill>
                <a:latin typeface="Times New Roman"/>
                <a:ea typeface="Times New Roman"/>
                <a:cs typeface="Times New Roman"/>
                <a:sym typeface="Times New Roman"/>
              </a:rPr>
              <a:t>Que es la  Ortopedia Digital</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1.1 Preconceptos digitales y análogos</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1.2 Digitalización</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1.3 Conversión</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1.4 Materialización</a:t>
            </a:r>
            <a:endParaRPr b="0" i="1" sz="2300" u="none" cap="none" strike="noStrike">
              <a:solidFill>
                <a:srgbClr val="FFFFFF"/>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1.5 Clinica Inteligente</a:t>
            </a:r>
            <a:endParaRPr b="0" i="1" sz="2300" u="none" cap="none" strike="noStrike">
              <a:solidFill>
                <a:srgbClr val="FFFFFF"/>
              </a:solidFill>
              <a:latin typeface="Times New Roman"/>
              <a:ea typeface="Times New Roman"/>
              <a:cs typeface="Times New Roman"/>
              <a:sym typeface="Times New Roman"/>
            </a:endParaRPr>
          </a:p>
          <a:p>
            <a:pPr indent="-374650" lvl="0" marL="457200" marR="0" rtl="0" algn="l">
              <a:lnSpc>
                <a:spcPct val="100000"/>
              </a:lnSpc>
              <a:spcBef>
                <a:spcPts val="0"/>
              </a:spcBef>
              <a:spcAft>
                <a:spcPts val="0"/>
              </a:spcAft>
              <a:buClr>
                <a:srgbClr val="FFFFFF"/>
              </a:buClr>
              <a:buSzPts val="2300"/>
              <a:buFont typeface="Times New Roman"/>
              <a:buAutoNum type="arabicPeriod"/>
            </a:pPr>
            <a:r>
              <a:rPr b="0" i="1" lang="en-US" sz="2300" u="none" cap="none" strike="noStrike">
                <a:solidFill>
                  <a:srgbClr val="FFFFFF"/>
                </a:solidFill>
                <a:latin typeface="Times New Roman"/>
                <a:ea typeface="Times New Roman"/>
                <a:cs typeface="Times New Roman"/>
                <a:sym typeface="Times New Roman"/>
              </a:rPr>
              <a:t>Ejemplos prácticos del desarrollo </a:t>
            </a:r>
            <a:endParaRPr b="0" i="1" sz="23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FFFFFF"/>
                </a:solidFill>
                <a:latin typeface="Times New Roman"/>
                <a:ea typeface="Times New Roman"/>
                <a:cs typeface="Times New Roman"/>
                <a:sym typeface="Times New Roman"/>
              </a:rPr>
              <a:t>3  Consejos </a:t>
            </a:r>
            <a:endParaRPr b="0" i="1" sz="23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FFFFFF"/>
              </a:solidFill>
              <a:latin typeface="Times New Roman"/>
              <a:ea typeface="Times New Roman"/>
              <a:cs typeface="Times New Roman"/>
              <a:sym typeface="Times New Roman"/>
            </a:endParaRPr>
          </a:p>
        </p:txBody>
      </p:sp>
      <p:sp>
        <p:nvSpPr>
          <p:cNvPr id="97" name="Google Shape;97;p15"/>
          <p:cNvSpPr txBox="1"/>
          <p:nvPr/>
        </p:nvSpPr>
        <p:spPr>
          <a:xfrm>
            <a:off x="652263" y="595704"/>
            <a:ext cx="7255519" cy="92329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1" lang="en-US" sz="4800" u="none" cap="none" strike="noStrike">
                <a:solidFill>
                  <a:srgbClr val="FFFFFF"/>
                </a:solidFill>
                <a:latin typeface="Trebuchet MS"/>
                <a:ea typeface="Trebuchet MS"/>
                <a:cs typeface="Trebuchet MS"/>
                <a:sym typeface="Trebuchet MS"/>
              </a:rPr>
              <a:t>Tabla de Contenido</a:t>
            </a:r>
            <a:endParaRPr b="1" i="1" sz="2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6" title="Video de apertura a la jornada">
            <a:hlinkClick r:id="rId3"/>
          </p:cNvPr>
          <p:cNvPicPr preferRelativeResize="0"/>
          <p:nvPr/>
        </p:nvPicPr>
        <p:blipFill rotWithShape="1">
          <a:blip r:embed="rId4">
            <a:alphaModFix/>
          </a:blip>
          <a:srcRect b="0" l="0" r="0" t="0"/>
          <a:stretch/>
        </p:blipFill>
        <p:spPr>
          <a:xfrm>
            <a:off x="1976769" y="1111927"/>
            <a:ext cx="8238462" cy="46341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